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90244" autoAdjust="0"/>
  </p:normalViewPr>
  <p:slideViewPr>
    <p:cSldViewPr>
      <p:cViewPr varScale="1">
        <p:scale>
          <a:sx n="112" d="100"/>
          <a:sy n="112" d="100"/>
        </p:scale>
        <p:origin x="-223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6.xml"/><Relationship Id="rId1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5FFA1-04F1-4B6F-AF37-953D7206BF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610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E8A84-38CB-4A3C-A404-6CC3B17EB7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405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E82C4-1B83-4311-AD1C-AF437C854F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681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6C634-58EE-4B12-A0F8-6FFB023C60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528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95128-011D-4B66-BA9C-AD11015039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19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53E6-82DA-472A-9326-79851C4FE8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517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806AA-6ACC-4CFB-AF9D-DFBAEB4B1F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455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C9913-1E51-4D4F-AD9A-4594BA8A1B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561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CDDBF-A254-4350-BBAB-12E88548A4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484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4BAB2-8B0F-4EA3-B8CE-C1337A3148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301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EE530-E658-46AD-B343-D79B20043A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549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chemeClr val="bg1"/>
            </a:gs>
            <a:gs pos="100000">
              <a:srgbClr val="FF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F037FA3-EC79-48C2-B238-AD560E4AFF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images.webshots.com/ProThumbs/35/23835_wallpaper280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chemeClr val="tx1"/>
                </a:solidFill>
                <a:latin typeface="Arial" charset="0"/>
              </a:rPr>
              <a:t>Collaborative Research and Development ‘Seed’ Project 2002-03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362200"/>
            <a:ext cx="6934200" cy="12192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latin typeface="Arial" charset="0"/>
              </a:rPr>
              <a:t>The learning and teaching of language arts at secondary level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66800" y="3657600"/>
            <a:ext cx="69342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3000" b="1">
                <a:latin typeface="Arial" charset="0"/>
              </a:rPr>
              <a:t>Short Story:  The Fence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zh-TW" sz="2800">
                <a:latin typeface="Arial" charset="0"/>
              </a:rPr>
              <a:t>School: Lee Kau Yan Memorial School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zh-TW" sz="2800">
                <a:latin typeface="Arial" charset="0"/>
              </a:rPr>
              <a:t>Teacher: Mr Man Ka Yiu, John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zh-TW" sz="2800">
                <a:latin typeface="Arial" charset="0"/>
              </a:rPr>
              <a:t>Level: Secondary 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zh-TW" sz="2800">
                <a:latin typeface="Arial" charset="0"/>
              </a:rPr>
              <a:t>Date:	9 May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5486400" y="3048000"/>
            <a:ext cx="3352800" cy="2209800"/>
            <a:chOff x="2016" y="1248"/>
            <a:chExt cx="2528" cy="1722"/>
          </a:xfrm>
        </p:grpSpPr>
        <p:grpSp>
          <p:nvGrpSpPr>
            <p:cNvPr id="11284" name="Group 3"/>
            <p:cNvGrpSpPr>
              <a:grpSpLocks/>
            </p:cNvGrpSpPr>
            <p:nvPr/>
          </p:nvGrpSpPr>
          <p:grpSpPr bwMode="auto">
            <a:xfrm>
              <a:off x="2016" y="1248"/>
              <a:ext cx="2528" cy="1722"/>
              <a:chOff x="2976" y="1152"/>
              <a:chExt cx="2528" cy="1722"/>
            </a:xfrm>
          </p:grpSpPr>
          <p:grpSp>
            <p:nvGrpSpPr>
              <p:cNvPr id="11293" name="Group 4"/>
              <p:cNvGrpSpPr>
                <a:grpSpLocks/>
              </p:cNvGrpSpPr>
              <p:nvPr/>
            </p:nvGrpSpPr>
            <p:grpSpPr bwMode="auto">
              <a:xfrm>
                <a:off x="2989" y="1152"/>
                <a:ext cx="2501" cy="1722"/>
                <a:chOff x="3228" y="1441"/>
                <a:chExt cx="2263" cy="1164"/>
              </a:xfrm>
            </p:grpSpPr>
            <p:sp>
              <p:nvSpPr>
                <p:cNvPr id="11304" name="Freeform 5"/>
                <p:cNvSpPr>
                  <a:spLocks/>
                </p:cNvSpPr>
                <p:nvPr/>
              </p:nvSpPr>
              <p:spPr bwMode="auto">
                <a:xfrm>
                  <a:off x="3228" y="1497"/>
                  <a:ext cx="57" cy="1105"/>
                </a:xfrm>
                <a:custGeom>
                  <a:avLst/>
                  <a:gdLst>
                    <a:gd name="T0" fmla="*/ 19 w 57"/>
                    <a:gd name="T1" fmla="*/ 1077 h 1105"/>
                    <a:gd name="T2" fmla="*/ 0 w 57"/>
                    <a:gd name="T3" fmla="*/ 413 h 1105"/>
                    <a:gd name="T4" fmla="*/ 0 w 57"/>
                    <a:gd name="T5" fmla="*/ 0 h 1105"/>
                    <a:gd name="T6" fmla="*/ 23 w 57"/>
                    <a:gd name="T7" fmla="*/ 0 h 1105"/>
                    <a:gd name="T8" fmla="*/ 35 w 57"/>
                    <a:gd name="T9" fmla="*/ 21 h 1105"/>
                    <a:gd name="T10" fmla="*/ 23 w 57"/>
                    <a:gd name="T11" fmla="*/ 171 h 1105"/>
                    <a:gd name="T12" fmla="*/ 26 w 57"/>
                    <a:gd name="T13" fmla="*/ 328 h 1105"/>
                    <a:gd name="T14" fmla="*/ 39 w 57"/>
                    <a:gd name="T15" fmla="*/ 520 h 1105"/>
                    <a:gd name="T16" fmla="*/ 46 w 57"/>
                    <a:gd name="T17" fmla="*/ 756 h 1105"/>
                    <a:gd name="T18" fmla="*/ 46 w 57"/>
                    <a:gd name="T19" fmla="*/ 976 h 1105"/>
                    <a:gd name="T20" fmla="*/ 57 w 57"/>
                    <a:gd name="T21" fmla="*/ 1084 h 1105"/>
                    <a:gd name="T22" fmla="*/ 35 w 57"/>
                    <a:gd name="T23" fmla="*/ 1105 h 1105"/>
                    <a:gd name="T24" fmla="*/ 19 w 57"/>
                    <a:gd name="T25" fmla="*/ 1077 h 110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7" h="1105">
                      <a:moveTo>
                        <a:pt x="19" y="1077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3" y="0"/>
                      </a:lnTo>
                      <a:lnTo>
                        <a:pt x="35" y="21"/>
                      </a:lnTo>
                      <a:lnTo>
                        <a:pt x="23" y="171"/>
                      </a:lnTo>
                      <a:lnTo>
                        <a:pt x="26" y="328"/>
                      </a:lnTo>
                      <a:lnTo>
                        <a:pt x="39" y="520"/>
                      </a:lnTo>
                      <a:lnTo>
                        <a:pt x="46" y="756"/>
                      </a:lnTo>
                      <a:lnTo>
                        <a:pt x="46" y="976"/>
                      </a:lnTo>
                      <a:lnTo>
                        <a:pt x="57" y="1084"/>
                      </a:lnTo>
                      <a:lnTo>
                        <a:pt x="35" y="1105"/>
                      </a:lnTo>
                      <a:lnTo>
                        <a:pt x="19" y="1077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05" name="Freeform 6"/>
                <p:cNvSpPr>
                  <a:spLocks/>
                </p:cNvSpPr>
                <p:nvPr/>
              </p:nvSpPr>
              <p:spPr bwMode="auto">
                <a:xfrm>
                  <a:off x="3560" y="1484"/>
                  <a:ext cx="57" cy="1106"/>
                </a:xfrm>
                <a:custGeom>
                  <a:avLst/>
                  <a:gdLst>
                    <a:gd name="T0" fmla="*/ 19 w 57"/>
                    <a:gd name="T1" fmla="*/ 1079 h 1106"/>
                    <a:gd name="T2" fmla="*/ 0 w 57"/>
                    <a:gd name="T3" fmla="*/ 413 h 1106"/>
                    <a:gd name="T4" fmla="*/ 0 w 57"/>
                    <a:gd name="T5" fmla="*/ 0 h 1106"/>
                    <a:gd name="T6" fmla="*/ 22 w 57"/>
                    <a:gd name="T7" fmla="*/ 0 h 1106"/>
                    <a:gd name="T8" fmla="*/ 35 w 57"/>
                    <a:gd name="T9" fmla="*/ 21 h 1106"/>
                    <a:gd name="T10" fmla="*/ 22 w 57"/>
                    <a:gd name="T11" fmla="*/ 172 h 1106"/>
                    <a:gd name="T12" fmla="*/ 26 w 57"/>
                    <a:gd name="T13" fmla="*/ 328 h 1106"/>
                    <a:gd name="T14" fmla="*/ 38 w 57"/>
                    <a:gd name="T15" fmla="*/ 521 h 1106"/>
                    <a:gd name="T16" fmla="*/ 46 w 57"/>
                    <a:gd name="T17" fmla="*/ 758 h 1106"/>
                    <a:gd name="T18" fmla="*/ 46 w 57"/>
                    <a:gd name="T19" fmla="*/ 978 h 1106"/>
                    <a:gd name="T20" fmla="*/ 57 w 57"/>
                    <a:gd name="T21" fmla="*/ 1086 h 1106"/>
                    <a:gd name="T22" fmla="*/ 35 w 57"/>
                    <a:gd name="T23" fmla="*/ 1106 h 1106"/>
                    <a:gd name="T24" fmla="*/ 19 w 57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7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5" y="21"/>
                      </a:lnTo>
                      <a:lnTo>
                        <a:pt x="22" y="172"/>
                      </a:lnTo>
                      <a:lnTo>
                        <a:pt x="26" y="328"/>
                      </a:lnTo>
                      <a:lnTo>
                        <a:pt x="38" y="521"/>
                      </a:lnTo>
                      <a:lnTo>
                        <a:pt x="46" y="758"/>
                      </a:lnTo>
                      <a:lnTo>
                        <a:pt x="46" y="978"/>
                      </a:lnTo>
                      <a:lnTo>
                        <a:pt x="57" y="1086"/>
                      </a:lnTo>
                      <a:lnTo>
                        <a:pt x="35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06" name="Freeform 7"/>
                <p:cNvSpPr>
                  <a:spLocks/>
                </p:cNvSpPr>
                <p:nvPr/>
              </p:nvSpPr>
              <p:spPr bwMode="auto">
                <a:xfrm>
                  <a:off x="3889" y="1454"/>
                  <a:ext cx="56" cy="1106"/>
                </a:xfrm>
                <a:custGeom>
                  <a:avLst/>
                  <a:gdLst>
                    <a:gd name="T0" fmla="*/ 19 w 56"/>
                    <a:gd name="T1" fmla="*/ 1079 h 1106"/>
                    <a:gd name="T2" fmla="*/ 0 w 56"/>
                    <a:gd name="T3" fmla="*/ 413 h 1106"/>
                    <a:gd name="T4" fmla="*/ 0 w 56"/>
                    <a:gd name="T5" fmla="*/ 0 h 1106"/>
                    <a:gd name="T6" fmla="*/ 22 w 56"/>
                    <a:gd name="T7" fmla="*/ 0 h 1106"/>
                    <a:gd name="T8" fmla="*/ 34 w 56"/>
                    <a:gd name="T9" fmla="*/ 21 h 1106"/>
                    <a:gd name="T10" fmla="*/ 22 w 56"/>
                    <a:gd name="T11" fmla="*/ 171 h 1106"/>
                    <a:gd name="T12" fmla="*/ 26 w 56"/>
                    <a:gd name="T13" fmla="*/ 328 h 1106"/>
                    <a:gd name="T14" fmla="*/ 37 w 56"/>
                    <a:gd name="T15" fmla="*/ 520 h 1106"/>
                    <a:gd name="T16" fmla="*/ 45 w 56"/>
                    <a:gd name="T17" fmla="*/ 757 h 1106"/>
                    <a:gd name="T18" fmla="*/ 45 w 56"/>
                    <a:gd name="T19" fmla="*/ 977 h 1106"/>
                    <a:gd name="T20" fmla="*/ 56 w 56"/>
                    <a:gd name="T21" fmla="*/ 1085 h 1106"/>
                    <a:gd name="T22" fmla="*/ 34 w 56"/>
                    <a:gd name="T23" fmla="*/ 1106 h 1106"/>
                    <a:gd name="T24" fmla="*/ 19 w 56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6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4" y="21"/>
                      </a:lnTo>
                      <a:lnTo>
                        <a:pt x="22" y="171"/>
                      </a:lnTo>
                      <a:lnTo>
                        <a:pt x="26" y="328"/>
                      </a:lnTo>
                      <a:lnTo>
                        <a:pt x="37" y="520"/>
                      </a:lnTo>
                      <a:lnTo>
                        <a:pt x="45" y="757"/>
                      </a:lnTo>
                      <a:lnTo>
                        <a:pt x="45" y="977"/>
                      </a:lnTo>
                      <a:lnTo>
                        <a:pt x="56" y="1085"/>
                      </a:lnTo>
                      <a:lnTo>
                        <a:pt x="34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07" name="Freeform 8"/>
                <p:cNvSpPr>
                  <a:spLocks/>
                </p:cNvSpPr>
                <p:nvPr/>
              </p:nvSpPr>
              <p:spPr bwMode="auto">
                <a:xfrm>
                  <a:off x="4215" y="1441"/>
                  <a:ext cx="55" cy="1106"/>
                </a:xfrm>
                <a:custGeom>
                  <a:avLst/>
                  <a:gdLst>
                    <a:gd name="T0" fmla="*/ 18 w 55"/>
                    <a:gd name="T1" fmla="*/ 1079 h 1106"/>
                    <a:gd name="T2" fmla="*/ 0 w 55"/>
                    <a:gd name="T3" fmla="*/ 413 h 1106"/>
                    <a:gd name="T4" fmla="*/ 0 w 55"/>
                    <a:gd name="T5" fmla="*/ 0 h 1106"/>
                    <a:gd name="T6" fmla="*/ 22 w 55"/>
                    <a:gd name="T7" fmla="*/ 0 h 1106"/>
                    <a:gd name="T8" fmla="*/ 33 w 55"/>
                    <a:gd name="T9" fmla="*/ 21 h 1106"/>
                    <a:gd name="T10" fmla="*/ 22 w 55"/>
                    <a:gd name="T11" fmla="*/ 172 h 1106"/>
                    <a:gd name="T12" fmla="*/ 26 w 55"/>
                    <a:gd name="T13" fmla="*/ 328 h 1106"/>
                    <a:gd name="T14" fmla="*/ 37 w 55"/>
                    <a:gd name="T15" fmla="*/ 521 h 1106"/>
                    <a:gd name="T16" fmla="*/ 44 w 55"/>
                    <a:gd name="T17" fmla="*/ 757 h 1106"/>
                    <a:gd name="T18" fmla="*/ 44 w 55"/>
                    <a:gd name="T19" fmla="*/ 978 h 1106"/>
                    <a:gd name="T20" fmla="*/ 55 w 55"/>
                    <a:gd name="T21" fmla="*/ 1085 h 1106"/>
                    <a:gd name="T22" fmla="*/ 33 w 55"/>
                    <a:gd name="T23" fmla="*/ 1106 h 1106"/>
                    <a:gd name="T24" fmla="*/ 18 w 55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5" h="1106">
                      <a:moveTo>
                        <a:pt x="18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3" y="21"/>
                      </a:lnTo>
                      <a:lnTo>
                        <a:pt x="22" y="172"/>
                      </a:lnTo>
                      <a:lnTo>
                        <a:pt x="26" y="328"/>
                      </a:lnTo>
                      <a:lnTo>
                        <a:pt x="37" y="521"/>
                      </a:lnTo>
                      <a:lnTo>
                        <a:pt x="44" y="757"/>
                      </a:lnTo>
                      <a:lnTo>
                        <a:pt x="44" y="978"/>
                      </a:lnTo>
                      <a:lnTo>
                        <a:pt x="55" y="1085"/>
                      </a:lnTo>
                      <a:lnTo>
                        <a:pt x="33" y="1106"/>
                      </a:lnTo>
                      <a:lnTo>
                        <a:pt x="18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08" name="Freeform 9"/>
                <p:cNvSpPr>
                  <a:spLocks/>
                </p:cNvSpPr>
                <p:nvPr/>
              </p:nvSpPr>
              <p:spPr bwMode="auto">
                <a:xfrm>
                  <a:off x="4519" y="1468"/>
                  <a:ext cx="56" cy="1106"/>
                </a:xfrm>
                <a:custGeom>
                  <a:avLst/>
                  <a:gdLst>
                    <a:gd name="T0" fmla="*/ 19 w 56"/>
                    <a:gd name="T1" fmla="*/ 1079 h 1106"/>
                    <a:gd name="T2" fmla="*/ 0 w 56"/>
                    <a:gd name="T3" fmla="*/ 413 h 1106"/>
                    <a:gd name="T4" fmla="*/ 0 w 56"/>
                    <a:gd name="T5" fmla="*/ 0 h 1106"/>
                    <a:gd name="T6" fmla="*/ 22 w 56"/>
                    <a:gd name="T7" fmla="*/ 0 h 1106"/>
                    <a:gd name="T8" fmla="*/ 34 w 56"/>
                    <a:gd name="T9" fmla="*/ 21 h 1106"/>
                    <a:gd name="T10" fmla="*/ 22 w 56"/>
                    <a:gd name="T11" fmla="*/ 172 h 1106"/>
                    <a:gd name="T12" fmla="*/ 26 w 56"/>
                    <a:gd name="T13" fmla="*/ 328 h 1106"/>
                    <a:gd name="T14" fmla="*/ 37 w 56"/>
                    <a:gd name="T15" fmla="*/ 521 h 1106"/>
                    <a:gd name="T16" fmla="*/ 45 w 56"/>
                    <a:gd name="T17" fmla="*/ 757 h 1106"/>
                    <a:gd name="T18" fmla="*/ 45 w 56"/>
                    <a:gd name="T19" fmla="*/ 978 h 1106"/>
                    <a:gd name="T20" fmla="*/ 56 w 56"/>
                    <a:gd name="T21" fmla="*/ 1085 h 1106"/>
                    <a:gd name="T22" fmla="*/ 34 w 56"/>
                    <a:gd name="T23" fmla="*/ 1106 h 1106"/>
                    <a:gd name="T24" fmla="*/ 19 w 56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6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4" y="21"/>
                      </a:lnTo>
                      <a:lnTo>
                        <a:pt x="22" y="172"/>
                      </a:lnTo>
                      <a:lnTo>
                        <a:pt x="26" y="328"/>
                      </a:lnTo>
                      <a:lnTo>
                        <a:pt x="37" y="521"/>
                      </a:lnTo>
                      <a:lnTo>
                        <a:pt x="45" y="757"/>
                      </a:lnTo>
                      <a:lnTo>
                        <a:pt x="45" y="978"/>
                      </a:lnTo>
                      <a:lnTo>
                        <a:pt x="56" y="1085"/>
                      </a:lnTo>
                      <a:lnTo>
                        <a:pt x="34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09" name="Freeform 10"/>
                <p:cNvSpPr>
                  <a:spLocks/>
                </p:cNvSpPr>
                <p:nvPr/>
              </p:nvSpPr>
              <p:spPr bwMode="auto">
                <a:xfrm>
                  <a:off x="4797" y="1475"/>
                  <a:ext cx="55" cy="1106"/>
                </a:xfrm>
                <a:custGeom>
                  <a:avLst/>
                  <a:gdLst>
                    <a:gd name="T0" fmla="*/ 18 w 55"/>
                    <a:gd name="T1" fmla="*/ 1078 h 1106"/>
                    <a:gd name="T2" fmla="*/ 0 w 55"/>
                    <a:gd name="T3" fmla="*/ 413 h 1106"/>
                    <a:gd name="T4" fmla="*/ 0 w 55"/>
                    <a:gd name="T5" fmla="*/ 0 h 1106"/>
                    <a:gd name="T6" fmla="*/ 22 w 55"/>
                    <a:gd name="T7" fmla="*/ 0 h 1106"/>
                    <a:gd name="T8" fmla="*/ 33 w 55"/>
                    <a:gd name="T9" fmla="*/ 20 h 1106"/>
                    <a:gd name="T10" fmla="*/ 22 w 55"/>
                    <a:gd name="T11" fmla="*/ 171 h 1106"/>
                    <a:gd name="T12" fmla="*/ 26 w 55"/>
                    <a:gd name="T13" fmla="*/ 328 h 1106"/>
                    <a:gd name="T14" fmla="*/ 37 w 55"/>
                    <a:gd name="T15" fmla="*/ 520 h 1106"/>
                    <a:gd name="T16" fmla="*/ 44 w 55"/>
                    <a:gd name="T17" fmla="*/ 757 h 1106"/>
                    <a:gd name="T18" fmla="*/ 44 w 55"/>
                    <a:gd name="T19" fmla="*/ 977 h 1106"/>
                    <a:gd name="T20" fmla="*/ 55 w 55"/>
                    <a:gd name="T21" fmla="*/ 1085 h 1106"/>
                    <a:gd name="T22" fmla="*/ 33 w 55"/>
                    <a:gd name="T23" fmla="*/ 1106 h 1106"/>
                    <a:gd name="T24" fmla="*/ 18 w 55"/>
                    <a:gd name="T25" fmla="*/ 1078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5" h="1106">
                      <a:moveTo>
                        <a:pt x="18" y="1078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3" y="20"/>
                      </a:lnTo>
                      <a:lnTo>
                        <a:pt x="22" y="171"/>
                      </a:lnTo>
                      <a:lnTo>
                        <a:pt x="26" y="328"/>
                      </a:lnTo>
                      <a:lnTo>
                        <a:pt x="37" y="520"/>
                      </a:lnTo>
                      <a:lnTo>
                        <a:pt x="44" y="757"/>
                      </a:lnTo>
                      <a:lnTo>
                        <a:pt x="44" y="977"/>
                      </a:lnTo>
                      <a:lnTo>
                        <a:pt x="55" y="1085"/>
                      </a:lnTo>
                      <a:lnTo>
                        <a:pt x="33" y="1106"/>
                      </a:lnTo>
                      <a:lnTo>
                        <a:pt x="18" y="1078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10" name="Freeform 11"/>
                <p:cNvSpPr>
                  <a:spLocks/>
                </p:cNvSpPr>
                <p:nvPr/>
              </p:nvSpPr>
              <p:spPr bwMode="auto">
                <a:xfrm>
                  <a:off x="5088" y="1475"/>
                  <a:ext cx="55" cy="1106"/>
                </a:xfrm>
                <a:custGeom>
                  <a:avLst/>
                  <a:gdLst>
                    <a:gd name="T0" fmla="*/ 18 w 55"/>
                    <a:gd name="T1" fmla="*/ 1078 h 1106"/>
                    <a:gd name="T2" fmla="*/ 0 w 55"/>
                    <a:gd name="T3" fmla="*/ 413 h 1106"/>
                    <a:gd name="T4" fmla="*/ 0 w 55"/>
                    <a:gd name="T5" fmla="*/ 0 h 1106"/>
                    <a:gd name="T6" fmla="*/ 22 w 55"/>
                    <a:gd name="T7" fmla="*/ 0 h 1106"/>
                    <a:gd name="T8" fmla="*/ 33 w 55"/>
                    <a:gd name="T9" fmla="*/ 20 h 1106"/>
                    <a:gd name="T10" fmla="*/ 22 w 55"/>
                    <a:gd name="T11" fmla="*/ 171 h 1106"/>
                    <a:gd name="T12" fmla="*/ 26 w 55"/>
                    <a:gd name="T13" fmla="*/ 328 h 1106"/>
                    <a:gd name="T14" fmla="*/ 37 w 55"/>
                    <a:gd name="T15" fmla="*/ 520 h 1106"/>
                    <a:gd name="T16" fmla="*/ 44 w 55"/>
                    <a:gd name="T17" fmla="*/ 757 h 1106"/>
                    <a:gd name="T18" fmla="*/ 44 w 55"/>
                    <a:gd name="T19" fmla="*/ 977 h 1106"/>
                    <a:gd name="T20" fmla="*/ 55 w 55"/>
                    <a:gd name="T21" fmla="*/ 1085 h 1106"/>
                    <a:gd name="T22" fmla="*/ 33 w 55"/>
                    <a:gd name="T23" fmla="*/ 1106 h 1106"/>
                    <a:gd name="T24" fmla="*/ 18 w 55"/>
                    <a:gd name="T25" fmla="*/ 1078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5" h="1106">
                      <a:moveTo>
                        <a:pt x="18" y="1078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3" y="20"/>
                      </a:lnTo>
                      <a:lnTo>
                        <a:pt x="22" y="171"/>
                      </a:lnTo>
                      <a:lnTo>
                        <a:pt x="26" y="328"/>
                      </a:lnTo>
                      <a:lnTo>
                        <a:pt x="37" y="520"/>
                      </a:lnTo>
                      <a:lnTo>
                        <a:pt x="44" y="757"/>
                      </a:lnTo>
                      <a:lnTo>
                        <a:pt x="44" y="977"/>
                      </a:lnTo>
                      <a:lnTo>
                        <a:pt x="55" y="1085"/>
                      </a:lnTo>
                      <a:lnTo>
                        <a:pt x="33" y="1106"/>
                      </a:lnTo>
                      <a:lnTo>
                        <a:pt x="18" y="1078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11" name="Freeform 12"/>
                <p:cNvSpPr>
                  <a:spLocks/>
                </p:cNvSpPr>
                <p:nvPr/>
              </p:nvSpPr>
              <p:spPr bwMode="auto">
                <a:xfrm>
                  <a:off x="5435" y="1499"/>
                  <a:ext cx="56" cy="1106"/>
                </a:xfrm>
                <a:custGeom>
                  <a:avLst/>
                  <a:gdLst>
                    <a:gd name="T0" fmla="*/ 19 w 56"/>
                    <a:gd name="T1" fmla="*/ 1079 h 1106"/>
                    <a:gd name="T2" fmla="*/ 0 w 56"/>
                    <a:gd name="T3" fmla="*/ 413 h 1106"/>
                    <a:gd name="T4" fmla="*/ 0 w 56"/>
                    <a:gd name="T5" fmla="*/ 0 h 1106"/>
                    <a:gd name="T6" fmla="*/ 23 w 56"/>
                    <a:gd name="T7" fmla="*/ 0 h 1106"/>
                    <a:gd name="T8" fmla="*/ 34 w 56"/>
                    <a:gd name="T9" fmla="*/ 21 h 1106"/>
                    <a:gd name="T10" fmla="*/ 23 w 56"/>
                    <a:gd name="T11" fmla="*/ 172 h 1106"/>
                    <a:gd name="T12" fmla="*/ 26 w 56"/>
                    <a:gd name="T13" fmla="*/ 328 h 1106"/>
                    <a:gd name="T14" fmla="*/ 37 w 56"/>
                    <a:gd name="T15" fmla="*/ 521 h 1106"/>
                    <a:gd name="T16" fmla="*/ 45 w 56"/>
                    <a:gd name="T17" fmla="*/ 757 h 1106"/>
                    <a:gd name="T18" fmla="*/ 45 w 56"/>
                    <a:gd name="T19" fmla="*/ 978 h 1106"/>
                    <a:gd name="T20" fmla="*/ 56 w 56"/>
                    <a:gd name="T21" fmla="*/ 1085 h 1106"/>
                    <a:gd name="T22" fmla="*/ 34 w 56"/>
                    <a:gd name="T23" fmla="*/ 1106 h 1106"/>
                    <a:gd name="T24" fmla="*/ 19 w 56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6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3" y="0"/>
                      </a:lnTo>
                      <a:lnTo>
                        <a:pt x="34" y="21"/>
                      </a:lnTo>
                      <a:lnTo>
                        <a:pt x="23" y="172"/>
                      </a:lnTo>
                      <a:lnTo>
                        <a:pt x="26" y="328"/>
                      </a:lnTo>
                      <a:lnTo>
                        <a:pt x="37" y="521"/>
                      </a:lnTo>
                      <a:lnTo>
                        <a:pt x="45" y="757"/>
                      </a:lnTo>
                      <a:lnTo>
                        <a:pt x="45" y="978"/>
                      </a:lnTo>
                      <a:lnTo>
                        <a:pt x="56" y="1085"/>
                      </a:lnTo>
                      <a:lnTo>
                        <a:pt x="34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11294" name="Freeform 13"/>
              <p:cNvSpPr>
                <a:spLocks/>
              </p:cNvSpPr>
              <p:nvPr/>
            </p:nvSpPr>
            <p:spPr bwMode="auto">
              <a:xfrm>
                <a:off x="2976" y="1383"/>
                <a:ext cx="2516" cy="390"/>
              </a:xfrm>
              <a:custGeom>
                <a:avLst/>
                <a:gdLst>
                  <a:gd name="T0" fmla="*/ 3 w 1744"/>
                  <a:gd name="T1" fmla="*/ 84 h 264"/>
                  <a:gd name="T2" fmla="*/ 127 w 1744"/>
                  <a:gd name="T3" fmla="*/ 75 h 264"/>
                  <a:gd name="T4" fmla="*/ 551 w 1744"/>
                  <a:gd name="T5" fmla="*/ 69 h 264"/>
                  <a:gd name="T6" fmla="*/ 941 w 1744"/>
                  <a:gd name="T7" fmla="*/ 56 h 264"/>
                  <a:gd name="T8" fmla="*/ 1259 w 1744"/>
                  <a:gd name="T9" fmla="*/ 52 h 264"/>
                  <a:gd name="T10" fmla="*/ 1492 w 1744"/>
                  <a:gd name="T11" fmla="*/ 33 h 264"/>
                  <a:gd name="T12" fmla="*/ 1847 w 1744"/>
                  <a:gd name="T13" fmla="*/ 18 h 264"/>
                  <a:gd name="T14" fmla="*/ 2111 w 1744"/>
                  <a:gd name="T15" fmla="*/ 6 h 264"/>
                  <a:gd name="T16" fmla="*/ 2496 w 1744"/>
                  <a:gd name="T17" fmla="*/ 0 h 264"/>
                  <a:gd name="T18" fmla="*/ 2516 w 1744"/>
                  <a:gd name="T19" fmla="*/ 163 h 264"/>
                  <a:gd name="T20" fmla="*/ 2504 w 1744"/>
                  <a:gd name="T21" fmla="*/ 329 h 264"/>
                  <a:gd name="T22" fmla="*/ 2225 w 1744"/>
                  <a:gd name="T23" fmla="*/ 329 h 264"/>
                  <a:gd name="T24" fmla="*/ 2053 w 1744"/>
                  <a:gd name="T25" fmla="*/ 334 h 264"/>
                  <a:gd name="T26" fmla="*/ 1763 w 1744"/>
                  <a:gd name="T27" fmla="*/ 353 h 264"/>
                  <a:gd name="T28" fmla="*/ 1470 w 1744"/>
                  <a:gd name="T29" fmla="*/ 358 h 264"/>
                  <a:gd name="T30" fmla="*/ 1117 w 1744"/>
                  <a:gd name="T31" fmla="*/ 353 h 264"/>
                  <a:gd name="T32" fmla="*/ 848 w 1744"/>
                  <a:gd name="T33" fmla="*/ 372 h 264"/>
                  <a:gd name="T34" fmla="*/ 600 w 1744"/>
                  <a:gd name="T35" fmla="*/ 372 h 264"/>
                  <a:gd name="T36" fmla="*/ 317 w 1744"/>
                  <a:gd name="T37" fmla="*/ 381 h 264"/>
                  <a:gd name="T38" fmla="*/ 0 w 1744"/>
                  <a:gd name="T39" fmla="*/ 390 h 264"/>
                  <a:gd name="T40" fmla="*/ 3 w 1744"/>
                  <a:gd name="T41" fmla="*/ 84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44" h="264">
                    <a:moveTo>
                      <a:pt x="2" y="57"/>
                    </a:moveTo>
                    <a:lnTo>
                      <a:pt x="88" y="51"/>
                    </a:lnTo>
                    <a:lnTo>
                      <a:pt x="382" y="47"/>
                    </a:lnTo>
                    <a:lnTo>
                      <a:pt x="652" y="38"/>
                    </a:lnTo>
                    <a:lnTo>
                      <a:pt x="873" y="35"/>
                    </a:lnTo>
                    <a:lnTo>
                      <a:pt x="1034" y="22"/>
                    </a:lnTo>
                    <a:lnTo>
                      <a:pt x="1280" y="12"/>
                    </a:lnTo>
                    <a:lnTo>
                      <a:pt x="1463" y="4"/>
                    </a:lnTo>
                    <a:lnTo>
                      <a:pt x="1730" y="0"/>
                    </a:lnTo>
                    <a:lnTo>
                      <a:pt x="1744" y="110"/>
                    </a:lnTo>
                    <a:lnTo>
                      <a:pt x="1736" y="223"/>
                    </a:lnTo>
                    <a:lnTo>
                      <a:pt x="1542" y="223"/>
                    </a:lnTo>
                    <a:lnTo>
                      <a:pt x="1423" y="226"/>
                    </a:lnTo>
                    <a:lnTo>
                      <a:pt x="1222" y="239"/>
                    </a:lnTo>
                    <a:lnTo>
                      <a:pt x="1019" y="242"/>
                    </a:lnTo>
                    <a:lnTo>
                      <a:pt x="774" y="239"/>
                    </a:lnTo>
                    <a:lnTo>
                      <a:pt x="588" y="252"/>
                    </a:lnTo>
                    <a:lnTo>
                      <a:pt x="416" y="252"/>
                    </a:lnTo>
                    <a:lnTo>
                      <a:pt x="220" y="258"/>
                    </a:lnTo>
                    <a:lnTo>
                      <a:pt x="0" y="264"/>
                    </a:lnTo>
                    <a:lnTo>
                      <a:pt x="2" y="57"/>
                    </a:lnTo>
                    <a:close/>
                  </a:path>
                </a:pathLst>
              </a:custGeom>
              <a:solidFill>
                <a:srgbClr val="A7E5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11295" name="Group 14"/>
              <p:cNvGrpSpPr>
                <a:grpSpLocks/>
              </p:cNvGrpSpPr>
              <p:nvPr/>
            </p:nvGrpSpPr>
            <p:grpSpPr bwMode="auto">
              <a:xfrm>
                <a:off x="2976" y="1312"/>
                <a:ext cx="2528" cy="500"/>
                <a:chOff x="3734" y="2198"/>
                <a:chExt cx="1770" cy="290"/>
              </a:xfrm>
            </p:grpSpPr>
            <p:sp>
              <p:nvSpPr>
                <p:cNvPr id="11301" name="Freeform 15"/>
                <p:cNvSpPr>
                  <a:spLocks/>
                </p:cNvSpPr>
                <p:nvPr/>
              </p:nvSpPr>
              <p:spPr bwMode="auto">
                <a:xfrm>
                  <a:off x="3734" y="2248"/>
                  <a:ext cx="1593" cy="240"/>
                </a:xfrm>
                <a:custGeom>
                  <a:avLst/>
                  <a:gdLst>
                    <a:gd name="T0" fmla="*/ 0 w 1593"/>
                    <a:gd name="T1" fmla="*/ 236 h 240"/>
                    <a:gd name="T2" fmla="*/ 1 w 1593"/>
                    <a:gd name="T3" fmla="*/ 33 h 240"/>
                    <a:gd name="T4" fmla="*/ 1 w 1593"/>
                    <a:gd name="T5" fmla="*/ 14 h 240"/>
                    <a:gd name="T6" fmla="*/ 20 w 1593"/>
                    <a:gd name="T7" fmla="*/ 0 h 240"/>
                    <a:gd name="T8" fmla="*/ 29 w 1593"/>
                    <a:gd name="T9" fmla="*/ 29 h 240"/>
                    <a:gd name="T10" fmla="*/ 29 w 1593"/>
                    <a:gd name="T11" fmla="*/ 138 h 240"/>
                    <a:gd name="T12" fmla="*/ 29 w 1593"/>
                    <a:gd name="T13" fmla="*/ 213 h 240"/>
                    <a:gd name="T14" fmla="*/ 143 w 1593"/>
                    <a:gd name="T15" fmla="*/ 208 h 240"/>
                    <a:gd name="T16" fmla="*/ 373 w 1593"/>
                    <a:gd name="T17" fmla="*/ 207 h 240"/>
                    <a:gd name="T18" fmla="*/ 598 w 1593"/>
                    <a:gd name="T19" fmla="*/ 199 h 240"/>
                    <a:gd name="T20" fmla="*/ 905 w 1593"/>
                    <a:gd name="T21" fmla="*/ 190 h 240"/>
                    <a:gd name="T22" fmla="*/ 1203 w 1593"/>
                    <a:gd name="T23" fmla="*/ 183 h 240"/>
                    <a:gd name="T24" fmla="*/ 1471 w 1593"/>
                    <a:gd name="T25" fmla="*/ 175 h 240"/>
                    <a:gd name="T26" fmla="*/ 1593 w 1593"/>
                    <a:gd name="T27" fmla="*/ 193 h 240"/>
                    <a:gd name="T28" fmla="*/ 1184 w 1593"/>
                    <a:gd name="T29" fmla="*/ 212 h 240"/>
                    <a:gd name="T30" fmla="*/ 885 w 1593"/>
                    <a:gd name="T31" fmla="*/ 213 h 240"/>
                    <a:gd name="T32" fmla="*/ 613 w 1593"/>
                    <a:gd name="T33" fmla="*/ 223 h 240"/>
                    <a:gd name="T34" fmla="*/ 372 w 1593"/>
                    <a:gd name="T35" fmla="*/ 233 h 240"/>
                    <a:gd name="T36" fmla="*/ 149 w 1593"/>
                    <a:gd name="T37" fmla="*/ 233 h 240"/>
                    <a:gd name="T38" fmla="*/ 25 w 1593"/>
                    <a:gd name="T39" fmla="*/ 240 h 240"/>
                    <a:gd name="T40" fmla="*/ 0 w 1593"/>
                    <a:gd name="T41" fmla="*/ 236 h 24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593" h="240">
                      <a:moveTo>
                        <a:pt x="0" y="236"/>
                      </a:moveTo>
                      <a:lnTo>
                        <a:pt x="1" y="33"/>
                      </a:lnTo>
                      <a:lnTo>
                        <a:pt x="1" y="14"/>
                      </a:lnTo>
                      <a:lnTo>
                        <a:pt x="20" y="0"/>
                      </a:lnTo>
                      <a:lnTo>
                        <a:pt x="29" y="29"/>
                      </a:lnTo>
                      <a:lnTo>
                        <a:pt x="29" y="138"/>
                      </a:lnTo>
                      <a:lnTo>
                        <a:pt x="29" y="213"/>
                      </a:lnTo>
                      <a:lnTo>
                        <a:pt x="143" y="208"/>
                      </a:lnTo>
                      <a:lnTo>
                        <a:pt x="373" y="207"/>
                      </a:lnTo>
                      <a:lnTo>
                        <a:pt x="598" y="199"/>
                      </a:lnTo>
                      <a:lnTo>
                        <a:pt x="905" y="190"/>
                      </a:lnTo>
                      <a:lnTo>
                        <a:pt x="1203" y="183"/>
                      </a:lnTo>
                      <a:lnTo>
                        <a:pt x="1471" y="175"/>
                      </a:lnTo>
                      <a:lnTo>
                        <a:pt x="1593" y="193"/>
                      </a:lnTo>
                      <a:lnTo>
                        <a:pt x="1184" y="212"/>
                      </a:lnTo>
                      <a:lnTo>
                        <a:pt x="885" y="213"/>
                      </a:lnTo>
                      <a:lnTo>
                        <a:pt x="613" y="223"/>
                      </a:lnTo>
                      <a:lnTo>
                        <a:pt x="372" y="233"/>
                      </a:lnTo>
                      <a:lnTo>
                        <a:pt x="149" y="233"/>
                      </a:lnTo>
                      <a:lnTo>
                        <a:pt x="25" y="240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02" name="Freeform 16"/>
                <p:cNvSpPr>
                  <a:spLocks/>
                </p:cNvSpPr>
                <p:nvPr/>
              </p:nvSpPr>
              <p:spPr bwMode="auto">
                <a:xfrm>
                  <a:off x="3740" y="2207"/>
                  <a:ext cx="1559" cy="89"/>
                </a:xfrm>
                <a:custGeom>
                  <a:avLst/>
                  <a:gdLst>
                    <a:gd name="T0" fmla="*/ 0 w 1559"/>
                    <a:gd name="T1" fmla="*/ 58 h 89"/>
                    <a:gd name="T2" fmla="*/ 27 w 1559"/>
                    <a:gd name="T3" fmla="*/ 46 h 89"/>
                    <a:gd name="T4" fmla="*/ 317 w 1559"/>
                    <a:gd name="T5" fmla="*/ 46 h 89"/>
                    <a:gd name="T6" fmla="*/ 577 w 1559"/>
                    <a:gd name="T7" fmla="*/ 41 h 89"/>
                    <a:gd name="T8" fmla="*/ 883 w 1559"/>
                    <a:gd name="T9" fmla="*/ 31 h 89"/>
                    <a:gd name="T10" fmla="*/ 1113 w 1559"/>
                    <a:gd name="T11" fmla="*/ 15 h 89"/>
                    <a:gd name="T12" fmla="*/ 1297 w 1559"/>
                    <a:gd name="T13" fmla="*/ 5 h 89"/>
                    <a:gd name="T14" fmla="*/ 1491 w 1559"/>
                    <a:gd name="T15" fmla="*/ 0 h 89"/>
                    <a:gd name="T16" fmla="*/ 1559 w 1559"/>
                    <a:gd name="T17" fmla="*/ 12 h 89"/>
                    <a:gd name="T18" fmla="*/ 1469 w 1559"/>
                    <a:gd name="T19" fmla="*/ 27 h 89"/>
                    <a:gd name="T20" fmla="*/ 1293 w 1559"/>
                    <a:gd name="T21" fmla="*/ 31 h 89"/>
                    <a:gd name="T22" fmla="*/ 1083 w 1559"/>
                    <a:gd name="T23" fmla="*/ 41 h 89"/>
                    <a:gd name="T24" fmla="*/ 857 w 1559"/>
                    <a:gd name="T25" fmla="*/ 58 h 89"/>
                    <a:gd name="T26" fmla="*/ 615 w 1559"/>
                    <a:gd name="T27" fmla="*/ 63 h 89"/>
                    <a:gd name="T28" fmla="*/ 349 w 1559"/>
                    <a:gd name="T29" fmla="*/ 67 h 89"/>
                    <a:gd name="T30" fmla="*/ 147 w 1559"/>
                    <a:gd name="T31" fmla="*/ 72 h 89"/>
                    <a:gd name="T32" fmla="*/ 26 w 1559"/>
                    <a:gd name="T33" fmla="*/ 79 h 89"/>
                    <a:gd name="T34" fmla="*/ 2 w 1559"/>
                    <a:gd name="T35" fmla="*/ 89 h 89"/>
                    <a:gd name="T36" fmla="*/ 0 w 1559"/>
                    <a:gd name="T37" fmla="*/ 58 h 8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559" h="89">
                      <a:moveTo>
                        <a:pt x="0" y="58"/>
                      </a:moveTo>
                      <a:lnTo>
                        <a:pt x="27" y="46"/>
                      </a:lnTo>
                      <a:lnTo>
                        <a:pt x="317" y="46"/>
                      </a:lnTo>
                      <a:lnTo>
                        <a:pt x="577" y="41"/>
                      </a:lnTo>
                      <a:lnTo>
                        <a:pt x="883" y="31"/>
                      </a:lnTo>
                      <a:lnTo>
                        <a:pt x="1113" y="15"/>
                      </a:lnTo>
                      <a:lnTo>
                        <a:pt x="1297" y="5"/>
                      </a:lnTo>
                      <a:lnTo>
                        <a:pt x="1491" y="0"/>
                      </a:lnTo>
                      <a:lnTo>
                        <a:pt x="1559" y="12"/>
                      </a:lnTo>
                      <a:lnTo>
                        <a:pt x="1469" y="27"/>
                      </a:lnTo>
                      <a:lnTo>
                        <a:pt x="1293" y="31"/>
                      </a:lnTo>
                      <a:lnTo>
                        <a:pt x="1083" y="41"/>
                      </a:lnTo>
                      <a:lnTo>
                        <a:pt x="857" y="58"/>
                      </a:lnTo>
                      <a:lnTo>
                        <a:pt x="615" y="63"/>
                      </a:lnTo>
                      <a:lnTo>
                        <a:pt x="349" y="67"/>
                      </a:lnTo>
                      <a:lnTo>
                        <a:pt x="147" y="72"/>
                      </a:lnTo>
                      <a:lnTo>
                        <a:pt x="26" y="79"/>
                      </a:lnTo>
                      <a:lnTo>
                        <a:pt x="2" y="89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03" name="Freeform 17"/>
                <p:cNvSpPr>
                  <a:spLocks/>
                </p:cNvSpPr>
                <p:nvPr/>
              </p:nvSpPr>
              <p:spPr bwMode="auto">
                <a:xfrm>
                  <a:off x="5112" y="2198"/>
                  <a:ext cx="392" cy="259"/>
                </a:xfrm>
                <a:custGeom>
                  <a:avLst/>
                  <a:gdLst>
                    <a:gd name="T0" fmla="*/ 47 w 392"/>
                    <a:gd name="T1" fmla="*/ 23 h 259"/>
                    <a:gd name="T2" fmla="*/ 88 w 392"/>
                    <a:gd name="T3" fmla="*/ 8 h 259"/>
                    <a:gd name="T4" fmla="*/ 247 w 392"/>
                    <a:gd name="T5" fmla="*/ 5 h 259"/>
                    <a:gd name="T6" fmla="*/ 370 w 392"/>
                    <a:gd name="T7" fmla="*/ 0 h 259"/>
                    <a:gd name="T8" fmla="*/ 385 w 392"/>
                    <a:gd name="T9" fmla="*/ 15 h 259"/>
                    <a:gd name="T10" fmla="*/ 389 w 392"/>
                    <a:gd name="T11" fmla="*/ 119 h 259"/>
                    <a:gd name="T12" fmla="*/ 392 w 392"/>
                    <a:gd name="T13" fmla="*/ 249 h 259"/>
                    <a:gd name="T14" fmla="*/ 374 w 392"/>
                    <a:gd name="T15" fmla="*/ 259 h 259"/>
                    <a:gd name="T16" fmla="*/ 277 w 392"/>
                    <a:gd name="T17" fmla="*/ 254 h 259"/>
                    <a:gd name="T18" fmla="*/ 118 w 392"/>
                    <a:gd name="T19" fmla="*/ 248 h 259"/>
                    <a:gd name="T20" fmla="*/ 0 w 392"/>
                    <a:gd name="T21" fmla="*/ 241 h 259"/>
                    <a:gd name="T22" fmla="*/ 69 w 392"/>
                    <a:gd name="T23" fmla="*/ 226 h 259"/>
                    <a:gd name="T24" fmla="*/ 164 w 392"/>
                    <a:gd name="T25" fmla="*/ 224 h 259"/>
                    <a:gd name="T26" fmla="*/ 318 w 392"/>
                    <a:gd name="T27" fmla="*/ 221 h 259"/>
                    <a:gd name="T28" fmla="*/ 362 w 392"/>
                    <a:gd name="T29" fmla="*/ 224 h 259"/>
                    <a:gd name="T30" fmla="*/ 359 w 392"/>
                    <a:gd name="T31" fmla="*/ 204 h 259"/>
                    <a:gd name="T32" fmla="*/ 365 w 392"/>
                    <a:gd name="T33" fmla="*/ 108 h 259"/>
                    <a:gd name="T34" fmla="*/ 352 w 392"/>
                    <a:gd name="T35" fmla="*/ 32 h 259"/>
                    <a:gd name="T36" fmla="*/ 317 w 392"/>
                    <a:gd name="T37" fmla="*/ 24 h 259"/>
                    <a:gd name="T38" fmla="*/ 71 w 392"/>
                    <a:gd name="T39" fmla="*/ 34 h 259"/>
                    <a:gd name="T40" fmla="*/ 47 w 392"/>
                    <a:gd name="T41" fmla="*/ 23 h 25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392" h="259">
                      <a:moveTo>
                        <a:pt x="47" y="23"/>
                      </a:moveTo>
                      <a:lnTo>
                        <a:pt x="88" y="8"/>
                      </a:lnTo>
                      <a:lnTo>
                        <a:pt x="247" y="5"/>
                      </a:lnTo>
                      <a:lnTo>
                        <a:pt x="370" y="0"/>
                      </a:lnTo>
                      <a:lnTo>
                        <a:pt x="385" y="15"/>
                      </a:lnTo>
                      <a:lnTo>
                        <a:pt x="389" y="119"/>
                      </a:lnTo>
                      <a:lnTo>
                        <a:pt x="392" y="249"/>
                      </a:lnTo>
                      <a:lnTo>
                        <a:pt x="374" y="259"/>
                      </a:lnTo>
                      <a:lnTo>
                        <a:pt x="277" y="254"/>
                      </a:lnTo>
                      <a:lnTo>
                        <a:pt x="118" y="248"/>
                      </a:lnTo>
                      <a:lnTo>
                        <a:pt x="0" y="241"/>
                      </a:lnTo>
                      <a:lnTo>
                        <a:pt x="69" y="226"/>
                      </a:lnTo>
                      <a:lnTo>
                        <a:pt x="164" y="224"/>
                      </a:lnTo>
                      <a:lnTo>
                        <a:pt x="318" y="221"/>
                      </a:lnTo>
                      <a:lnTo>
                        <a:pt x="362" y="224"/>
                      </a:lnTo>
                      <a:lnTo>
                        <a:pt x="359" y="204"/>
                      </a:lnTo>
                      <a:lnTo>
                        <a:pt x="365" y="108"/>
                      </a:lnTo>
                      <a:lnTo>
                        <a:pt x="352" y="32"/>
                      </a:lnTo>
                      <a:lnTo>
                        <a:pt x="317" y="24"/>
                      </a:lnTo>
                      <a:lnTo>
                        <a:pt x="71" y="34"/>
                      </a:lnTo>
                      <a:lnTo>
                        <a:pt x="47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11296" name="Freeform 18"/>
              <p:cNvSpPr>
                <a:spLocks/>
              </p:cNvSpPr>
              <p:nvPr/>
            </p:nvSpPr>
            <p:spPr bwMode="auto">
              <a:xfrm>
                <a:off x="2976" y="1951"/>
                <a:ext cx="2516" cy="390"/>
              </a:xfrm>
              <a:custGeom>
                <a:avLst/>
                <a:gdLst>
                  <a:gd name="T0" fmla="*/ 3 w 1744"/>
                  <a:gd name="T1" fmla="*/ 84 h 264"/>
                  <a:gd name="T2" fmla="*/ 127 w 1744"/>
                  <a:gd name="T3" fmla="*/ 75 h 264"/>
                  <a:gd name="T4" fmla="*/ 551 w 1744"/>
                  <a:gd name="T5" fmla="*/ 69 h 264"/>
                  <a:gd name="T6" fmla="*/ 941 w 1744"/>
                  <a:gd name="T7" fmla="*/ 56 h 264"/>
                  <a:gd name="T8" fmla="*/ 1259 w 1744"/>
                  <a:gd name="T9" fmla="*/ 52 h 264"/>
                  <a:gd name="T10" fmla="*/ 1492 w 1744"/>
                  <a:gd name="T11" fmla="*/ 33 h 264"/>
                  <a:gd name="T12" fmla="*/ 1847 w 1744"/>
                  <a:gd name="T13" fmla="*/ 18 h 264"/>
                  <a:gd name="T14" fmla="*/ 2111 w 1744"/>
                  <a:gd name="T15" fmla="*/ 6 h 264"/>
                  <a:gd name="T16" fmla="*/ 2496 w 1744"/>
                  <a:gd name="T17" fmla="*/ 0 h 264"/>
                  <a:gd name="T18" fmla="*/ 2516 w 1744"/>
                  <a:gd name="T19" fmla="*/ 163 h 264"/>
                  <a:gd name="T20" fmla="*/ 2504 w 1744"/>
                  <a:gd name="T21" fmla="*/ 329 h 264"/>
                  <a:gd name="T22" fmla="*/ 2225 w 1744"/>
                  <a:gd name="T23" fmla="*/ 329 h 264"/>
                  <a:gd name="T24" fmla="*/ 2053 w 1744"/>
                  <a:gd name="T25" fmla="*/ 334 h 264"/>
                  <a:gd name="T26" fmla="*/ 1763 w 1744"/>
                  <a:gd name="T27" fmla="*/ 353 h 264"/>
                  <a:gd name="T28" fmla="*/ 1470 w 1744"/>
                  <a:gd name="T29" fmla="*/ 358 h 264"/>
                  <a:gd name="T30" fmla="*/ 1117 w 1744"/>
                  <a:gd name="T31" fmla="*/ 353 h 264"/>
                  <a:gd name="T32" fmla="*/ 848 w 1744"/>
                  <a:gd name="T33" fmla="*/ 372 h 264"/>
                  <a:gd name="T34" fmla="*/ 600 w 1744"/>
                  <a:gd name="T35" fmla="*/ 372 h 264"/>
                  <a:gd name="T36" fmla="*/ 317 w 1744"/>
                  <a:gd name="T37" fmla="*/ 381 h 264"/>
                  <a:gd name="T38" fmla="*/ 0 w 1744"/>
                  <a:gd name="T39" fmla="*/ 390 h 264"/>
                  <a:gd name="T40" fmla="*/ 3 w 1744"/>
                  <a:gd name="T41" fmla="*/ 84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44" h="264">
                    <a:moveTo>
                      <a:pt x="2" y="57"/>
                    </a:moveTo>
                    <a:lnTo>
                      <a:pt x="88" y="51"/>
                    </a:lnTo>
                    <a:lnTo>
                      <a:pt x="382" y="47"/>
                    </a:lnTo>
                    <a:lnTo>
                      <a:pt x="652" y="38"/>
                    </a:lnTo>
                    <a:lnTo>
                      <a:pt x="873" y="35"/>
                    </a:lnTo>
                    <a:lnTo>
                      <a:pt x="1034" y="22"/>
                    </a:lnTo>
                    <a:lnTo>
                      <a:pt x="1280" y="12"/>
                    </a:lnTo>
                    <a:lnTo>
                      <a:pt x="1463" y="4"/>
                    </a:lnTo>
                    <a:lnTo>
                      <a:pt x="1730" y="0"/>
                    </a:lnTo>
                    <a:lnTo>
                      <a:pt x="1744" y="110"/>
                    </a:lnTo>
                    <a:lnTo>
                      <a:pt x="1736" y="223"/>
                    </a:lnTo>
                    <a:lnTo>
                      <a:pt x="1542" y="223"/>
                    </a:lnTo>
                    <a:lnTo>
                      <a:pt x="1423" y="226"/>
                    </a:lnTo>
                    <a:lnTo>
                      <a:pt x="1222" y="239"/>
                    </a:lnTo>
                    <a:lnTo>
                      <a:pt x="1019" y="242"/>
                    </a:lnTo>
                    <a:lnTo>
                      <a:pt x="774" y="239"/>
                    </a:lnTo>
                    <a:lnTo>
                      <a:pt x="588" y="252"/>
                    </a:lnTo>
                    <a:lnTo>
                      <a:pt x="416" y="252"/>
                    </a:lnTo>
                    <a:lnTo>
                      <a:pt x="220" y="258"/>
                    </a:lnTo>
                    <a:lnTo>
                      <a:pt x="0" y="264"/>
                    </a:lnTo>
                    <a:lnTo>
                      <a:pt x="2" y="57"/>
                    </a:lnTo>
                    <a:close/>
                  </a:path>
                </a:pathLst>
              </a:custGeom>
              <a:solidFill>
                <a:srgbClr val="A7E5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11297" name="Group 19"/>
              <p:cNvGrpSpPr>
                <a:grpSpLocks/>
              </p:cNvGrpSpPr>
              <p:nvPr/>
            </p:nvGrpSpPr>
            <p:grpSpPr bwMode="auto">
              <a:xfrm>
                <a:off x="2976" y="1948"/>
                <a:ext cx="2528" cy="429"/>
                <a:chOff x="3734" y="2198"/>
                <a:chExt cx="1770" cy="290"/>
              </a:xfrm>
            </p:grpSpPr>
            <p:sp>
              <p:nvSpPr>
                <p:cNvPr id="11298" name="Freeform 20"/>
                <p:cNvSpPr>
                  <a:spLocks/>
                </p:cNvSpPr>
                <p:nvPr/>
              </p:nvSpPr>
              <p:spPr bwMode="auto">
                <a:xfrm>
                  <a:off x="3734" y="2248"/>
                  <a:ext cx="1593" cy="240"/>
                </a:xfrm>
                <a:custGeom>
                  <a:avLst/>
                  <a:gdLst>
                    <a:gd name="T0" fmla="*/ 0 w 1593"/>
                    <a:gd name="T1" fmla="*/ 236 h 240"/>
                    <a:gd name="T2" fmla="*/ 1 w 1593"/>
                    <a:gd name="T3" fmla="*/ 33 h 240"/>
                    <a:gd name="T4" fmla="*/ 1 w 1593"/>
                    <a:gd name="T5" fmla="*/ 14 h 240"/>
                    <a:gd name="T6" fmla="*/ 20 w 1593"/>
                    <a:gd name="T7" fmla="*/ 0 h 240"/>
                    <a:gd name="T8" fmla="*/ 29 w 1593"/>
                    <a:gd name="T9" fmla="*/ 29 h 240"/>
                    <a:gd name="T10" fmla="*/ 29 w 1593"/>
                    <a:gd name="T11" fmla="*/ 138 h 240"/>
                    <a:gd name="T12" fmla="*/ 29 w 1593"/>
                    <a:gd name="T13" fmla="*/ 213 h 240"/>
                    <a:gd name="T14" fmla="*/ 143 w 1593"/>
                    <a:gd name="T15" fmla="*/ 208 h 240"/>
                    <a:gd name="T16" fmla="*/ 373 w 1593"/>
                    <a:gd name="T17" fmla="*/ 207 h 240"/>
                    <a:gd name="T18" fmla="*/ 598 w 1593"/>
                    <a:gd name="T19" fmla="*/ 199 h 240"/>
                    <a:gd name="T20" fmla="*/ 905 w 1593"/>
                    <a:gd name="T21" fmla="*/ 190 h 240"/>
                    <a:gd name="T22" fmla="*/ 1203 w 1593"/>
                    <a:gd name="T23" fmla="*/ 183 h 240"/>
                    <a:gd name="T24" fmla="*/ 1471 w 1593"/>
                    <a:gd name="T25" fmla="*/ 175 h 240"/>
                    <a:gd name="T26" fmla="*/ 1593 w 1593"/>
                    <a:gd name="T27" fmla="*/ 193 h 240"/>
                    <a:gd name="T28" fmla="*/ 1184 w 1593"/>
                    <a:gd name="T29" fmla="*/ 212 h 240"/>
                    <a:gd name="T30" fmla="*/ 885 w 1593"/>
                    <a:gd name="T31" fmla="*/ 213 h 240"/>
                    <a:gd name="T32" fmla="*/ 613 w 1593"/>
                    <a:gd name="T33" fmla="*/ 223 h 240"/>
                    <a:gd name="T34" fmla="*/ 372 w 1593"/>
                    <a:gd name="T35" fmla="*/ 233 h 240"/>
                    <a:gd name="T36" fmla="*/ 149 w 1593"/>
                    <a:gd name="T37" fmla="*/ 233 h 240"/>
                    <a:gd name="T38" fmla="*/ 25 w 1593"/>
                    <a:gd name="T39" fmla="*/ 240 h 240"/>
                    <a:gd name="T40" fmla="*/ 0 w 1593"/>
                    <a:gd name="T41" fmla="*/ 236 h 24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593" h="240">
                      <a:moveTo>
                        <a:pt x="0" y="236"/>
                      </a:moveTo>
                      <a:lnTo>
                        <a:pt x="1" y="33"/>
                      </a:lnTo>
                      <a:lnTo>
                        <a:pt x="1" y="14"/>
                      </a:lnTo>
                      <a:lnTo>
                        <a:pt x="20" y="0"/>
                      </a:lnTo>
                      <a:lnTo>
                        <a:pt x="29" y="29"/>
                      </a:lnTo>
                      <a:lnTo>
                        <a:pt x="29" y="138"/>
                      </a:lnTo>
                      <a:lnTo>
                        <a:pt x="29" y="213"/>
                      </a:lnTo>
                      <a:lnTo>
                        <a:pt x="143" y="208"/>
                      </a:lnTo>
                      <a:lnTo>
                        <a:pt x="373" y="207"/>
                      </a:lnTo>
                      <a:lnTo>
                        <a:pt x="598" y="199"/>
                      </a:lnTo>
                      <a:lnTo>
                        <a:pt x="905" y="190"/>
                      </a:lnTo>
                      <a:lnTo>
                        <a:pt x="1203" y="183"/>
                      </a:lnTo>
                      <a:lnTo>
                        <a:pt x="1471" y="175"/>
                      </a:lnTo>
                      <a:lnTo>
                        <a:pt x="1593" y="193"/>
                      </a:lnTo>
                      <a:lnTo>
                        <a:pt x="1184" y="212"/>
                      </a:lnTo>
                      <a:lnTo>
                        <a:pt x="885" y="213"/>
                      </a:lnTo>
                      <a:lnTo>
                        <a:pt x="613" y="223"/>
                      </a:lnTo>
                      <a:lnTo>
                        <a:pt x="372" y="233"/>
                      </a:lnTo>
                      <a:lnTo>
                        <a:pt x="149" y="233"/>
                      </a:lnTo>
                      <a:lnTo>
                        <a:pt x="25" y="240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299" name="Freeform 21"/>
                <p:cNvSpPr>
                  <a:spLocks/>
                </p:cNvSpPr>
                <p:nvPr/>
              </p:nvSpPr>
              <p:spPr bwMode="auto">
                <a:xfrm>
                  <a:off x="3740" y="2207"/>
                  <a:ext cx="1559" cy="89"/>
                </a:xfrm>
                <a:custGeom>
                  <a:avLst/>
                  <a:gdLst>
                    <a:gd name="T0" fmla="*/ 0 w 1559"/>
                    <a:gd name="T1" fmla="*/ 58 h 89"/>
                    <a:gd name="T2" fmla="*/ 27 w 1559"/>
                    <a:gd name="T3" fmla="*/ 46 h 89"/>
                    <a:gd name="T4" fmla="*/ 317 w 1559"/>
                    <a:gd name="T5" fmla="*/ 46 h 89"/>
                    <a:gd name="T6" fmla="*/ 577 w 1559"/>
                    <a:gd name="T7" fmla="*/ 41 h 89"/>
                    <a:gd name="T8" fmla="*/ 883 w 1559"/>
                    <a:gd name="T9" fmla="*/ 31 h 89"/>
                    <a:gd name="T10" fmla="*/ 1113 w 1559"/>
                    <a:gd name="T11" fmla="*/ 15 h 89"/>
                    <a:gd name="T12" fmla="*/ 1297 w 1559"/>
                    <a:gd name="T13" fmla="*/ 5 h 89"/>
                    <a:gd name="T14" fmla="*/ 1491 w 1559"/>
                    <a:gd name="T15" fmla="*/ 0 h 89"/>
                    <a:gd name="T16" fmla="*/ 1559 w 1559"/>
                    <a:gd name="T17" fmla="*/ 12 h 89"/>
                    <a:gd name="T18" fmla="*/ 1469 w 1559"/>
                    <a:gd name="T19" fmla="*/ 27 h 89"/>
                    <a:gd name="T20" fmla="*/ 1293 w 1559"/>
                    <a:gd name="T21" fmla="*/ 31 h 89"/>
                    <a:gd name="T22" fmla="*/ 1083 w 1559"/>
                    <a:gd name="T23" fmla="*/ 41 h 89"/>
                    <a:gd name="T24" fmla="*/ 857 w 1559"/>
                    <a:gd name="T25" fmla="*/ 58 h 89"/>
                    <a:gd name="T26" fmla="*/ 615 w 1559"/>
                    <a:gd name="T27" fmla="*/ 63 h 89"/>
                    <a:gd name="T28" fmla="*/ 349 w 1559"/>
                    <a:gd name="T29" fmla="*/ 67 h 89"/>
                    <a:gd name="T30" fmla="*/ 147 w 1559"/>
                    <a:gd name="T31" fmla="*/ 72 h 89"/>
                    <a:gd name="T32" fmla="*/ 26 w 1559"/>
                    <a:gd name="T33" fmla="*/ 79 h 89"/>
                    <a:gd name="T34" fmla="*/ 2 w 1559"/>
                    <a:gd name="T35" fmla="*/ 89 h 89"/>
                    <a:gd name="T36" fmla="*/ 0 w 1559"/>
                    <a:gd name="T37" fmla="*/ 58 h 8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559" h="89">
                      <a:moveTo>
                        <a:pt x="0" y="58"/>
                      </a:moveTo>
                      <a:lnTo>
                        <a:pt x="27" y="46"/>
                      </a:lnTo>
                      <a:lnTo>
                        <a:pt x="317" y="46"/>
                      </a:lnTo>
                      <a:lnTo>
                        <a:pt x="577" y="41"/>
                      </a:lnTo>
                      <a:lnTo>
                        <a:pt x="883" y="31"/>
                      </a:lnTo>
                      <a:lnTo>
                        <a:pt x="1113" y="15"/>
                      </a:lnTo>
                      <a:lnTo>
                        <a:pt x="1297" y="5"/>
                      </a:lnTo>
                      <a:lnTo>
                        <a:pt x="1491" y="0"/>
                      </a:lnTo>
                      <a:lnTo>
                        <a:pt x="1559" y="12"/>
                      </a:lnTo>
                      <a:lnTo>
                        <a:pt x="1469" y="27"/>
                      </a:lnTo>
                      <a:lnTo>
                        <a:pt x="1293" y="31"/>
                      </a:lnTo>
                      <a:lnTo>
                        <a:pt x="1083" y="41"/>
                      </a:lnTo>
                      <a:lnTo>
                        <a:pt x="857" y="58"/>
                      </a:lnTo>
                      <a:lnTo>
                        <a:pt x="615" y="63"/>
                      </a:lnTo>
                      <a:lnTo>
                        <a:pt x="349" y="67"/>
                      </a:lnTo>
                      <a:lnTo>
                        <a:pt x="147" y="72"/>
                      </a:lnTo>
                      <a:lnTo>
                        <a:pt x="26" y="79"/>
                      </a:lnTo>
                      <a:lnTo>
                        <a:pt x="2" y="89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1300" name="Freeform 22"/>
                <p:cNvSpPr>
                  <a:spLocks/>
                </p:cNvSpPr>
                <p:nvPr/>
              </p:nvSpPr>
              <p:spPr bwMode="auto">
                <a:xfrm>
                  <a:off x="5112" y="2198"/>
                  <a:ext cx="392" cy="259"/>
                </a:xfrm>
                <a:custGeom>
                  <a:avLst/>
                  <a:gdLst>
                    <a:gd name="T0" fmla="*/ 47 w 392"/>
                    <a:gd name="T1" fmla="*/ 23 h 259"/>
                    <a:gd name="T2" fmla="*/ 88 w 392"/>
                    <a:gd name="T3" fmla="*/ 8 h 259"/>
                    <a:gd name="T4" fmla="*/ 247 w 392"/>
                    <a:gd name="T5" fmla="*/ 5 h 259"/>
                    <a:gd name="T6" fmla="*/ 370 w 392"/>
                    <a:gd name="T7" fmla="*/ 0 h 259"/>
                    <a:gd name="T8" fmla="*/ 385 w 392"/>
                    <a:gd name="T9" fmla="*/ 15 h 259"/>
                    <a:gd name="T10" fmla="*/ 389 w 392"/>
                    <a:gd name="T11" fmla="*/ 119 h 259"/>
                    <a:gd name="T12" fmla="*/ 392 w 392"/>
                    <a:gd name="T13" fmla="*/ 249 h 259"/>
                    <a:gd name="T14" fmla="*/ 374 w 392"/>
                    <a:gd name="T15" fmla="*/ 259 h 259"/>
                    <a:gd name="T16" fmla="*/ 277 w 392"/>
                    <a:gd name="T17" fmla="*/ 254 h 259"/>
                    <a:gd name="T18" fmla="*/ 118 w 392"/>
                    <a:gd name="T19" fmla="*/ 248 h 259"/>
                    <a:gd name="T20" fmla="*/ 0 w 392"/>
                    <a:gd name="T21" fmla="*/ 241 h 259"/>
                    <a:gd name="T22" fmla="*/ 69 w 392"/>
                    <a:gd name="T23" fmla="*/ 226 h 259"/>
                    <a:gd name="T24" fmla="*/ 164 w 392"/>
                    <a:gd name="T25" fmla="*/ 224 h 259"/>
                    <a:gd name="T26" fmla="*/ 318 w 392"/>
                    <a:gd name="T27" fmla="*/ 221 h 259"/>
                    <a:gd name="T28" fmla="*/ 362 w 392"/>
                    <a:gd name="T29" fmla="*/ 224 h 259"/>
                    <a:gd name="T30" fmla="*/ 359 w 392"/>
                    <a:gd name="T31" fmla="*/ 204 h 259"/>
                    <a:gd name="T32" fmla="*/ 365 w 392"/>
                    <a:gd name="T33" fmla="*/ 108 h 259"/>
                    <a:gd name="T34" fmla="*/ 352 w 392"/>
                    <a:gd name="T35" fmla="*/ 32 h 259"/>
                    <a:gd name="T36" fmla="*/ 317 w 392"/>
                    <a:gd name="T37" fmla="*/ 24 h 259"/>
                    <a:gd name="T38" fmla="*/ 71 w 392"/>
                    <a:gd name="T39" fmla="*/ 34 h 259"/>
                    <a:gd name="T40" fmla="*/ 47 w 392"/>
                    <a:gd name="T41" fmla="*/ 23 h 25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392" h="259">
                      <a:moveTo>
                        <a:pt x="47" y="23"/>
                      </a:moveTo>
                      <a:lnTo>
                        <a:pt x="88" y="8"/>
                      </a:lnTo>
                      <a:lnTo>
                        <a:pt x="247" y="5"/>
                      </a:lnTo>
                      <a:lnTo>
                        <a:pt x="370" y="0"/>
                      </a:lnTo>
                      <a:lnTo>
                        <a:pt x="385" y="15"/>
                      </a:lnTo>
                      <a:lnTo>
                        <a:pt x="389" y="119"/>
                      </a:lnTo>
                      <a:lnTo>
                        <a:pt x="392" y="249"/>
                      </a:lnTo>
                      <a:lnTo>
                        <a:pt x="374" y="259"/>
                      </a:lnTo>
                      <a:lnTo>
                        <a:pt x="277" y="254"/>
                      </a:lnTo>
                      <a:lnTo>
                        <a:pt x="118" y="248"/>
                      </a:lnTo>
                      <a:lnTo>
                        <a:pt x="0" y="241"/>
                      </a:lnTo>
                      <a:lnTo>
                        <a:pt x="69" y="226"/>
                      </a:lnTo>
                      <a:lnTo>
                        <a:pt x="164" y="224"/>
                      </a:lnTo>
                      <a:lnTo>
                        <a:pt x="318" y="221"/>
                      </a:lnTo>
                      <a:lnTo>
                        <a:pt x="362" y="224"/>
                      </a:lnTo>
                      <a:lnTo>
                        <a:pt x="359" y="204"/>
                      </a:lnTo>
                      <a:lnTo>
                        <a:pt x="365" y="108"/>
                      </a:lnTo>
                      <a:lnTo>
                        <a:pt x="352" y="32"/>
                      </a:lnTo>
                      <a:lnTo>
                        <a:pt x="317" y="24"/>
                      </a:lnTo>
                      <a:lnTo>
                        <a:pt x="71" y="34"/>
                      </a:lnTo>
                      <a:lnTo>
                        <a:pt x="47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11285" name="Freeform 23"/>
            <p:cNvSpPr>
              <a:spLocks/>
            </p:cNvSpPr>
            <p:nvPr/>
          </p:nvSpPr>
          <p:spPr bwMode="auto">
            <a:xfrm>
              <a:off x="3338" y="2204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86" name="Freeform 24"/>
            <p:cNvSpPr>
              <a:spLocks/>
            </p:cNvSpPr>
            <p:nvPr/>
          </p:nvSpPr>
          <p:spPr bwMode="auto">
            <a:xfrm>
              <a:off x="3072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87" name="Freeform 25"/>
            <p:cNvSpPr>
              <a:spLocks/>
            </p:cNvSpPr>
            <p:nvPr/>
          </p:nvSpPr>
          <p:spPr bwMode="auto">
            <a:xfrm>
              <a:off x="3456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88" name="Freeform 26"/>
            <p:cNvSpPr>
              <a:spLocks/>
            </p:cNvSpPr>
            <p:nvPr/>
          </p:nvSpPr>
          <p:spPr bwMode="auto">
            <a:xfrm>
              <a:off x="3648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89" name="Freeform 27"/>
            <p:cNvSpPr>
              <a:spLocks/>
            </p:cNvSpPr>
            <p:nvPr/>
          </p:nvSpPr>
          <p:spPr bwMode="auto">
            <a:xfrm>
              <a:off x="2640" y="2256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0" name="Freeform 28"/>
            <p:cNvSpPr>
              <a:spLocks/>
            </p:cNvSpPr>
            <p:nvPr/>
          </p:nvSpPr>
          <p:spPr bwMode="auto">
            <a:xfrm>
              <a:off x="2880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1" name="Freeform 29"/>
            <p:cNvSpPr>
              <a:spLocks/>
            </p:cNvSpPr>
            <p:nvPr/>
          </p:nvSpPr>
          <p:spPr bwMode="auto">
            <a:xfrm>
              <a:off x="3552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2" name="Freeform 30"/>
            <p:cNvSpPr>
              <a:spLocks/>
            </p:cNvSpPr>
            <p:nvPr/>
          </p:nvSpPr>
          <p:spPr bwMode="auto">
            <a:xfrm>
              <a:off x="3216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1267" name="Group 39"/>
          <p:cNvGrpSpPr>
            <a:grpSpLocks/>
          </p:cNvGrpSpPr>
          <p:nvPr/>
        </p:nvGrpSpPr>
        <p:grpSpPr bwMode="auto">
          <a:xfrm>
            <a:off x="3200400" y="2667000"/>
            <a:ext cx="1720850" cy="2820988"/>
            <a:chOff x="1606" y="1033"/>
            <a:chExt cx="1494" cy="2232"/>
          </a:xfrm>
        </p:grpSpPr>
        <p:sp>
          <p:nvSpPr>
            <p:cNvPr id="11277" name="Freeform 32"/>
            <p:cNvSpPr>
              <a:spLocks/>
            </p:cNvSpPr>
            <p:nvPr/>
          </p:nvSpPr>
          <p:spPr bwMode="auto">
            <a:xfrm>
              <a:off x="2269" y="1033"/>
              <a:ext cx="453" cy="497"/>
            </a:xfrm>
            <a:custGeom>
              <a:avLst/>
              <a:gdLst>
                <a:gd name="T0" fmla="*/ 121 w 453"/>
                <a:gd name="T1" fmla="*/ 338 h 497"/>
                <a:gd name="T2" fmla="*/ 84 w 453"/>
                <a:gd name="T3" fmla="*/ 248 h 497"/>
                <a:gd name="T4" fmla="*/ 53 w 453"/>
                <a:gd name="T5" fmla="*/ 135 h 497"/>
                <a:gd name="T6" fmla="*/ 61 w 453"/>
                <a:gd name="T7" fmla="*/ 75 h 497"/>
                <a:gd name="T8" fmla="*/ 91 w 453"/>
                <a:gd name="T9" fmla="*/ 30 h 497"/>
                <a:gd name="T10" fmla="*/ 174 w 453"/>
                <a:gd name="T11" fmla="*/ 0 h 497"/>
                <a:gd name="T12" fmla="*/ 272 w 453"/>
                <a:gd name="T13" fmla="*/ 22 h 497"/>
                <a:gd name="T14" fmla="*/ 348 w 453"/>
                <a:gd name="T15" fmla="*/ 82 h 497"/>
                <a:gd name="T16" fmla="*/ 386 w 453"/>
                <a:gd name="T17" fmla="*/ 135 h 497"/>
                <a:gd name="T18" fmla="*/ 431 w 453"/>
                <a:gd name="T19" fmla="*/ 225 h 497"/>
                <a:gd name="T20" fmla="*/ 453 w 453"/>
                <a:gd name="T21" fmla="*/ 301 h 497"/>
                <a:gd name="T22" fmla="*/ 453 w 453"/>
                <a:gd name="T23" fmla="*/ 376 h 497"/>
                <a:gd name="T24" fmla="*/ 423 w 453"/>
                <a:gd name="T25" fmla="*/ 466 h 497"/>
                <a:gd name="T26" fmla="*/ 378 w 453"/>
                <a:gd name="T27" fmla="*/ 481 h 497"/>
                <a:gd name="T28" fmla="*/ 318 w 453"/>
                <a:gd name="T29" fmla="*/ 497 h 497"/>
                <a:gd name="T30" fmla="*/ 257 w 453"/>
                <a:gd name="T31" fmla="*/ 481 h 497"/>
                <a:gd name="T32" fmla="*/ 189 w 453"/>
                <a:gd name="T33" fmla="*/ 444 h 497"/>
                <a:gd name="T34" fmla="*/ 151 w 453"/>
                <a:gd name="T35" fmla="*/ 399 h 497"/>
                <a:gd name="T36" fmla="*/ 61 w 453"/>
                <a:gd name="T37" fmla="*/ 474 h 497"/>
                <a:gd name="T38" fmla="*/ 31 w 453"/>
                <a:gd name="T39" fmla="*/ 474 h 497"/>
                <a:gd name="T40" fmla="*/ 8 w 453"/>
                <a:gd name="T41" fmla="*/ 436 h 497"/>
                <a:gd name="T42" fmla="*/ 0 w 453"/>
                <a:gd name="T43" fmla="*/ 414 h 497"/>
                <a:gd name="T44" fmla="*/ 129 w 453"/>
                <a:gd name="T45" fmla="*/ 361 h 497"/>
                <a:gd name="T46" fmla="*/ 121 w 453"/>
                <a:gd name="T47" fmla="*/ 338 h 49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53" h="497">
                  <a:moveTo>
                    <a:pt x="121" y="338"/>
                  </a:moveTo>
                  <a:lnTo>
                    <a:pt x="84" y="248"/>
                  </a:lnTo>
                  <a:lnTo>
                    <a:pt x="53" y="135"/>
                  </a:lnTo>
                  <a:lnTo>
                    <a:pt x="61" y="75"/>
                  </a:lnTo>
                  <a:lnTo>
                    <a:pt x="91" y="30"/>
                  </a:lnTo>
                  <a:lnTo>
                    <a:pt x="174" y="0"/>
                  </a:lnTo>
                  <a:lnTo>
                    <a:pt x="272" y="22"/>
                  </a:lnTo>
                  <a:lnTo>
                    <a:pt x="348" y="82"/>
                  </a:lnTo>
                  <a:lnTo>
                    <a:pt x="386" y="135"/>
                  </a:lnTo>
                  <a:lnTo>
                    <a:pt x="431" y="225"/>
                  </a:lnTo>
                  <a:lnTo>
                    <a:pt x="453" y="301"/>
                  </a:lnTo>
                  <a:lnTo>
                    <a:pt x="453" y="376"/>
                  </a:lnTo>
                  <a:lnTo>
                    <a:pt x="423" y="466"/>
                  </a:lnTo>
                  <a:lnTo>
                    <a:pt x="378" y="481"/>
                  </a:lnTo>
                  <a:lnTo>
                    <a:pt x="318" y="497"/>
                  </a:lnTo>
                  <a:lnTo>
                    <a:pt x="257" y="481"/>
                  </a:lnTo>
                  <a:lnTo>
                    <a:pt x="189" y="444"/>
                  </a:lnTo>
                  <a:lnTo>
                    <a:pt x="151" y="399"/>
                  </a:lnTo>
                  <a:lnTo>
                    <a:pt x="61" y="474"/>
                  </a:lnTo>
                  <a:lnTo>
                    <a:pt x="31" y="474"/>
                  </a:lnTo>
                  <a:lnTo>
                    <a:pt x="8" y="436"/>
                  </a:lnTo>
                  <a:lnTo>
                    <a:pt x="0" y="414"/>
                  </a:lnTo>
                  <a:lnTo>
                    <a:pt x="129" y="361"/>
                  </a:lnTo>
                  <a:lnTo>
                    <a:pt x="121" y="3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8" name="Freeform 33"/>
            <p:cNvSpPr>
              <a:spLocks/>
            </p:cNvSpPr>
            <p:nvPr/>
          </p:nvSpPr>
          <p:spPr bwMode="auto">
            <a:xfrm>
              <a:off x="1606" y="1591"/>
              <a:ext cx="1049" cy="550"/>
            </a:xfrm>
            <a:custGeom>
              <a:avLst/>
              <a:gdLst>
                <a:gd name="T0" fmla="*/ 867 w 1049"/>
                <a:gd name="T1" fmla="*/ 90 h 550"/>
                <a:gd name="T2" fmla="*/ 943 w 1049"/>
                <a:gd name="T3" fmla="*/ 23 h 550"/>
                <a:gd name="T4" fmla="*/ 1003 w 1049"/>
                <a:gd name="T5" fmla="*/ 0 h 550"/>
                <a:gd name="T6" fmla="*/ 1041 w 1049"/>
                <a:gd name="T7" fmla="*/ 8 h 550"/>
                <a:gd name="T8" fmla="*/ 1049 w 1049"/>
                <a:gd name="T9" fmla="*/ 68 h 550"/>
                <a:gd name="T10" fmla="*/ 1011 w 1049"/>
                <a:gd name="T11" fmla="*/ 128 h 550"/>
                <a:gd name="T12" fmla="*/ 913 w 1049"/>
                <a:gd name="T13" fmla="*/ 173 h 550"/>
                <a:gd name="T14" fmla="*/ 739 w 1049"/>
                <a:gd name="T15" fmla="*/ 249 h 550"/>
                <a:gd name="T16" fmla="*/ 550 w 1049"/>
                <a:gd name="T17" fmla="*/ 362 h 550"/>
                <a:gd name="T18" fmla="*/ 369 w 1049"/>
                <a:gd name="T19" fmla="*/ 414 h 550"/>
                <a:gd name="T20" fmla="*/ 256 w 1049"/>
                <a:gd name="T21" fmla="*/ 460 h 550"/>
                <a:gd name="T22" fmla="*/ 173 w 1049"/>
                <a:gd name="T23" fmla="*/ 527 h 550"/>
                <a:gd name="T24" fmla="*/ 113 w 1049"/>
                <a:gd name="T25" fmla="*/ 550 h 550"/>
                <a:gd name="T26" fmla="*/ 15 w 1049"/>
                <a:gd name="T27" fmla="*/ 527 h 550"/>
                <a:gd name="T28" fmla="*/ 0 w 1049"/>
                <a:gd name="T29" fmla="*/ 452 h 550"/>
                <a:gd name="T30" fmla="*/ 0 w 1049"/>
                <a:gd name="T31" fmla="*/ 362 h 550"/>
                <a:gd name="T32" fmla="*/ 83 w 1049"/>
                <a:gd name="T33" fmla="*/ 362 h 550"/>
                <a:gd name="T34" fmla="*/ 150 w 1049"/>
                <a:gd name="T35" fmla="*/ 414 h 550"/>
                <a:gd name="T36" fmla="*/ 226 w 1049"/>
                <a:gd name="T37" fmla="*/ 414 h 550"/>
                <a:gd name="T38" fmla="*/ 377 w 1049"/>
                <a:gd name="T39" fmla="*/ 377 h 550"/>
                <a:gd name="T40" fmla="*/ 520 w 1049"/>
                <a:gd name="T41" fmla="*/ 301 h 550"/>
                <a:gd name="T42" fmla="*/ 618 w 1049"/>
                <a:gd name="T43" fmla="*/ 264 h 550"/>
                <a:gd name="T44" fmla="*/ 762 w 1049"/>
                <a:gd name="T45" fmla="*/ 196 h 550"/>
                <a:gd name="T46" fmla="*/ 845 w 1049"/>
                <a:gd name="T47" fmla="*/ 121 h 550"/>
                <a:gd name="T48" fmla="*/ 867 w 1049"/>
                <a:gd name="T49" fmla="*/ 90 h 5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49" h="550">
                  <a:moveTo>
                    <a:pt x="867" y="90"/>
                  </a:moveTo>
                  <a:lnTo>
                    <a:pt x="943" y="23"/>
                  </a:lnTo>
                  <a:lnTo>
                    <a:pt x="1003" y="0"/>
                  </a:lnTo>
                  <a:lnTo>
                    <a:pt x="1041" y="8"/>
                  </a:lnTo>
                  <a:lnTo>
                    <a:pt x="1049" y="68"/>
                  </a:lnTo>
                  <a:lnTo>
                    <a:pt x="1011" y="128"/>
                  </a:lnTo>
                  <a:lnTo>
                    <a:pt x="913" y="173"/>
                  </a:lnTo>
                  <a:lnTo>
                    <a:pt x="739" y="249"/>
                  </a:lnTo>
                  <a:lnTo>
                    <a:pt x="550" y="362"/>
                  </a:lnTo>
                  <a:lnTo>
                    <a:pt x="369" y="414"/>
                  </a:lnTo>
                  <a:lnTo>
                    <a:pt x="256" y="460"/>
                  </a:lnTo>
                  <a:lnTo>
                    <a:pt x="173" y="527"/>
                  </a:lnTo>
                  <a:lnTo>
                    <a:pt x="113" y="550"/>
                  </a:lnTo>
                  <a:lnTo>
                    <a:pt x="15" y="527"/>
                  </a:lnTo>
                  <a:lnTo>
                    <a:pt x="0" y="452"/>
                  </a:lnTo>
                  <a:lnTo>
                    <a:pt x="0" y="362"/>
                  </a:lnTo>
                  <a:lnTo>
                    <a:pt x="83" y="362"/>
                  </a:lnTo>
                  <a:lnTo>
                    <a:pt x="150" y="414"/>
                  </a:lnTo>
                  <a:lnTo>
                    <a:pt x="226" y="414"/>
                  </a:lnTo>
                  <a:lnTo>
                    <a:pt x="377" y="377"/>
                  </a:lnTo>
                  <a:lnTo>
                    <a:pt x="520" y="301"/>
                  </a:lnTo>
                  <a:lnTo>
                    <a:pt x="618" y="264"/>
                  </a:lnTo>
                  <a:lnTo>
                    <a:pt x="762" y="196"/>
                  </a:lnTo>
                  <a:lnTo>
                    <a:pt x="845" y="121"/>
                  </a:lnTo>
                  <a:lnTo>
                    <a:pt x="867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1279" name="Group 38"/>
            <p:cNvGrpSpPr>
              <a:grpSpLocks/>
            </p:cNvGrpSpPr>
            <p:nvPr/>
          </p:nvGrpSpPr>
          <p:grpSpPr bwMode="auto">
            <a:xfrm>
              <a:off x="2134" y="1561"/>
              <a:ext cx="966" cy="1704"/>
              <a:chOff x="2134" y="1561"/>
              <a:chExt cx="966" cy="1704"/>
            </a:xfrm>
          </p:grpSpPr>
          <p:sp>
            <p:nvSpPr>
              <p:cNvPr id="11280" name="Freeform 34"/>
              <p:cNvSpPr>
                <a:spLocks/>
              </p:cNvSpPr>
              <p:nvPr/>
            </p:nvSpPr>
            <p:spPr bwMode="auto">
              <a:xfrm>
                <a:off x="2572" y="1561"/>
                <a:ext cx="354" cy="807"/>
              </a:xfrm>
              <a:custGeom>
                <a:avLst/>
                <a:gdLst>
                  <a:gd name="T0" fmla="*/ 23 w 354"/>
                  <a:gd name="T1" fmla="*/ 52 h 807"/>
                  <a:gd name="T2" fmla="*/ 68 w 354"/>
                  <a:gd name="T3" fmla="*/ 7 h 807"/>
                  <a:gd name="T4" fmla="*/ 113 w 354"/>
                  <a:gd name="T5" fmla="*/ 0 h 807"/>
                  <a:gd name="T6" fmla="*/ 173 w 354"/>
                  <a:gd name="T7" fmla="*/ 15 h 807"/>
                  <a:gd name="T8" fmla="*/ 218 w 354"/>
                  <a:gd name="T9" fmla="*/ 82 h 807"/>
                  <a:gd name="T10" fmla="*/ 264 w 354"/>
                  <a:gd name="T11" fmla="*/ 196 h 807"/>
                  <a:gd name="T12" fmla="*/ 294 w 354"/>
                  <a:gd name="T13" fmla="*/ 294 h 807"/>
                  <a:gd name="T14" fmla="*/ 324 w 354"/>
                  <a:gd name="T15" fmla="*/ 399 h 807"/>
                  <a:gd name="T16" fmla="*/ 346 w 354"/>
                  <a:gd name="T17" fmla="*/ 505 h 807"/>
                  <a:gd name="T18" fmla="*/ 354 w 354"/>
                  <a:gd name="T19" fmla="*/ 603 h 807"/>
                  <a:gd name="T20" fmla="*/ 354 w 354"/>
                  <a:gd name="T21" fmla="*/ 671 h 807"/>
                  <a:gd name="T22" fmla="*/ 324 w 354"/>
                  <a:gd name="T23" fmla="*/ 746 h 807"/>
                  <a:gd name="T24" fmla="*/ 279 w 354"/>
                  <a:gd name="T25" fmla="*/ 784 h 807"/>
                  <a:gd name="T26" fmla="*/ 196 w 354"/>
                  <a:gd name="T27" fmla="*/ 807 h 807"/>
                  <a:gd name="T28" fmla="*/ 113 w 354"/>
                  <a:gd name="T29" fmla="*/ 807 h 807"/>
                  <a:gd name="T30" fmla="*/ 45 w 354"/>
                  <a:gd name="T31" fmla="*/ 761 h 807"/>
                  <a:gd name="T32" fmla="*/ 8 w 354"/>
                  <a:gd name="T33" fmla="*/ 656 h 807"/>
                  <a:gd name="T34" fmla="*/ 0 w 354"/>
                  <a:gd name="T35" fmla="*/ 527 h 807"/>
                  <a:gd name="T36" fmla="*/ 0 w 354"/>
                  <a:gd name="T37" fmla="*/ 331 h 807"/>
                  <a:gd name="T38" fmla="*/ 0 w 354"/>
                  <a:gd name="T39" fmla="*/ 188 h 807"/>
                  <a:gd name="T40" fmla="*/ 8 w 354"/>
                  <a:gd name="T41" fmla="*/ 105 h 807"/>
                  <a:gd name="T42" fmla="*/ 23 w 354"/>
                  <a:gd name="T43" fmla="*/ 52 h 80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54" h="807">
                    <a:moveTo>
                      <a:pt x="23" y="52"/>
                    </a:moveTo>
                    <a:lnTo>
                      <a:pt x="68" y="7"/>
                    </a:lnTo>
                    <a:lnTo>
                      <a:pt x="113" y="0"/>
                    </a:lnTo>
                    <a:lnTo>
                      <a:pt x="173" y="15"/>
                    </a:lnTo>
                    <a:lnTo>
                      <a:pt x="218" y="82"/>
                    </a:lnTo>
                    <a:lnTo>
                      <a:pt x="264" y="196"/>
                    </a:lnTo>
                    <a:lnTo>
                      <a:pt x="294" y="294"/>
                    </a:lnTo>
                    <a:lnTo>
                      <a:pt x="324" y="399"/>
                    </a:lnTo>
                    <a:lnTo>
                      <a:pt x="346" y="505"/>
                    </a:lnTo>
                    <a:lnTo>
                      <a:pt x="354" y="603"/>
                    </a:lnTo>
                    <a:lnTo>
                      <a:pt x="354" y="671"/>
                    </a:lnTo>
                    <a:lnTo>
                      <a:pt x="324" y="746"/>
                    </a:lnTo>
                    <a:lnTo>
                      <a:pt x="279" y="784"/>
                    </a:lnTo>
                    <a:lnTo>
                      <a:pt x="196" y="807"/>
                    </a:lnTo>
                    <a:lnTo>
                      <a:pt x="113" y="807"/>
                    </a:lnTo>
                    <a:lnTo>
                      <a:pt x="45" y="761"/>
                    </a:lnTo>
                    <a:lnTo>
                      <a:pt x="8" y="656"/>
                    </a:lnTo>
                    <a:lnTo>
                      <a:pt x="0" y="527"/>
                    </a:lnTo>
                    <a:lnTo>
                      <a:pt x="0" y="331"/>
                    </a:lnTo>
                    <a:lnTo>
                      <a:pt x="0" y="188"/>
                    </a:lnTo>
                    <a:lnTo>
                      <a:pt x="8" y="105"/>
                    </a:lnTo>
                    <a:lnTo>
                      <a:pt x="23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281" name="Freeform 35"/>
              <p:cNvSpPr>
                <a:spLocks/>
              </p:cNvSpPr>
              <p:nvPr/>
            </p:nvSpPr>
            <p:spPr bwMode="auto">
              <a:xfrm>
                <a:off x="2723" y="1583"/>
                <a:ext cx="377" cy="800"/>
              </a:xfrm>
              <a:custGeom>
                <a:avLst/>
                <a:gdLst>
                  <a:gd name="T0" fmla="*/ 15 w 377"/>
                  <a:gd name="T1" fmla="*/ 0 h 800"/>
                  <a:gd name="T2" fmla="*/ 52 w 377"/>
                  <a:gd name="T3" fmla="*/ 0 h 800"/>
                  <a:gd name="T4" fmla="*/ 128 w 377"/>
                  <a:gd name="T5" fmla="*/ 60 h 800"/>
                  <a:gd name="T6" fmla="*/ 218 w 377"/>
                  <a:gd name="T7" fmla="*/ 151 h 800"/>
                  <a:gd name="T8" fmla="*/ 309 w 377"/>
                  <a:gd name="T9" fmla="*/ 242 h 800"/>
                  <a:gd name="T10" fmla="*/ 361 w 377"/>
                  <a:gd name="T11" fmla="*/ 302 h 800"/>
                  <a:gd name="T12" fmla="*/ 361 w 377"/>
                  <a:gd name="T13" fmla="*/ 332 h 800"/>
                  <a:gd name="T14" fmla="*/ 354 w 377"/>
                  <a:gd name="T15" fmla="*/ 392 h 800"/>
                  <a:gd name="T16" fmla="*/ 286 w 377"/>
                  <a:gd name="T17" fmla="*/ 483 h 800"/>
                  <a:gd name="T18" fmla="*/ 233 w 377"/>
                  <a:gd name="T19" fmla="*/ 551 h 800"/>
                  <a:gd name="T20" fmla="*/ 211 w 377"/>
                  <a:gd name="T21" fmla="*/ 604 h 800"/>
                  <a:gd name="T22" fmla="*/ 233 w 377"/>
                  <a:gd name="T23" fmla="*/ 634 h 800"/>
                  <a:gd name="T24" fmla="*/ 271 w 377"/>
                  <a:gd name="T25" fmla="*/ 687 h 800"/>
                  <a:gd name="T26" fmla="*/ 331 w 377"/>
                  <a:gd name="T27" fmla="*/ 717 h 800"/>
                  <a:gd name="T28" fmla="*/ 369 w 377"/>
                  <a:gd name="T29" fmla="*/ 725 h 800"/>
                  <a:gd name="T30" fmla="*/ 377 w 377"/>
                  <a:gd name="T31" fmla="*/ 755 h 800"/>
                  <a:gd name="T32" fmla="*/ 369 w 377"/>
                  <a:gd name="T33" fmla="*/ 800 h 800"/>
                  <a:gd name="T34" fmla="*/ 301 w 377"/>
                  <a:gd name="T35" fmla="*/ 770 h 800"/>
                  <a:gd name="T36" fmla="*/ 241 w 377"/>
                  <a:gd name="T37" fmla="*/ 717 h 800"/>
                  <a:gd name="T38" fmla="*/ 203 w 377"/>
                  <a:gd name="T39" fmla="*/ 649 h 800"/>
                  <a:gd name="T40" fmla="*/ 196 w 377"/>
                  <a:gd name="T41" fmla="*/ 589 h 800"/>
                  <a:gd name="T42" fmla="*/ 196 w 377"/>
                  <a:gd name="T43" fmla="*/ 558 h 800"/>
                  <a:gd name="T44" fmla="*/ 233 w 377"/>
                  <a:gd name="T45" fmla="*/ 498 h 800"/>
                  <a:gd name="T46" fmla="*/ 271 w 377"/>
                  <a:gd name="T47" fmla="*/ 453 h 800"/>
                  <a:gd name="T48" fmla="*/ 301 w 377"/>
                  <a:gd name="T49" fmla="*/ 400 h 800"/>
                  <a:gd name="T50" fmla="*/ 316 w 377"/>
                  <a:gd name="T51" fmla="*/ 355 h 800"/>
                  <a:gd name="T52" fmla="*/ 294 w 377"/>
                  <a:gd name="T53" fmla="*/ 325 h 800"/>
                  <a:gd name="T54" fmla="*/ 248 w 377"/>
                  <a:gd name="T55" fmla="*/ 264 h 800"/>
                  <a:gd name="T56" fmla="*/ 188 w 377"/>
                  <a:gd name="T57" fmla="*/ 219 h 800"/>
                  <a:gd name="T58" fmla="*/ 128 w 377"/>
                  <a:gd name="T59" fmla="*/ 166 h 800"/>
                  <a:gd name="T60" fmla="*/ 60 w 377"/>
                  <a:gd name="T61" fmla="*/ 121 h 800"/>
                  <a:gd name="T62" fmla="*/ 0 w 377"/>
                  <a:gd name="T63" fmla="*/ 91 h 800"/>
                  <a:gd name="T64" fmla="*/ 15 w 377"/>
                  <a:gd name="T65" fmla="*/ 0 h 80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77" h="800">
                    <a:moveTo>
                      <a:pt x="15" y="0"/>
                    </a:moveTo>
                    <a:lnTo>
                      <a:pt x="52" y="0"/>
                    </a:lnTo>
                    <a:lnTo>
                      <a:pt x="128" y="60"/>
                    </a:lnTo>
                    <a:lnTo>
                      <a:pt x="218" y="151"/>
                    </a:lnTo>
                    <a:lnTo>
                      <a:pt x="309" y="242"/>
                    </a:lnTo>
                    <a:lnTo>
                      <a:pt x="361" y="302"/>
                    </a:lnTo>
                    <a:lnTo>
                      <a:pt x="361" y="332"/>
                    </a:lnTo>
                    <a:lnTo>
                      <a:pt x="354" y="392"/>
                    </a:lnTo>
                    <a:lnTo>
                      <a:pt x="286" y="483"/>
                    </a:lnTo>
                    <a:lnTo>
                      <a:pt x="233" y="551"/>
                    </a:lnTo>
                    <a:lnTo>
                      <a:pt x="211" y="604"/>
                    </a:lnTo>
                    <a:lnTo>
                      <a:pt x="233" y="634"/>
                    </a:lnTo>
                    <a:lnTo>
                      <a:pt x="271" y="687"/>
                    </a:lnTo>
                    <a:lnTo>
                      <a:pt x="331" y="717"/>
                    </a:lnTo>
                    <a:lnTo>
                      <a:pt x="369" y="725"/>
                    </a:lnTo>
                    <a:lnTo>
                      <a:pt x="377" y="755"/>
                    </a:lnTo>
                    <a:lnTo>
                      <a:pt x="369" y="800"/>
                    </a:lnTo>
                    <a:lnTo>
                      <a:pt x="301" y="770"/>
                    </a:lnTo>
                    <a:lnTo>
                      <a:pt x="241" y="717"/>
                    </a:lnTo>
                    <a:lnTo>
                      <a:pt x="203" y="649"/>
                    </a:lnTo>
                    <a:lnTo>
                      <a:pt x="196" y="589"/>
                    </a:lnTo>
                    <a:lnTo>
                      <a:pt x="196" y="558"/>
                    </a:lnTo>
                    <a:lnTo>
                      <a:pt x="233" y="498"/>
                    </a:lnTo>
                    <a:lnTo>
                      <a:pt x="271" y="453"/>
                    </a:lnTo>
                    <a:lnTo>
                      <a:pt x="301" y="400"/>
                    </a:lnTo>
                    <a:lnTo>
                      <a:pt x="316" y="355"/>
                    </a:lnTo>
                    <a:lnTo>
                      <a:pt x="294" y="325"/>
                    </a:lnTo>
                    <a:lnTo>
                      <a:pt x="248" y="264"/>
                    </a:lnTo>
                    <a:lnTo>
                      <a:pt x="188" y="219"/>
                    </a:lnTo>
                    <a:lnTo>
                      <a:pt x="128" y="166"/>
                    </a:lnTo>
                    <a:lnTo>
                      <a:pt x="60" y="121"/>
                    </a:lnTo>
                    <a:lnTo>
                      <a:pt x="0" y="9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282" name="Freeform 36"/>
              <p:cNvSpPr>
                <a:spLocks/>
              </p:cNvSpPr>
              <p:nvPr/>
            </p:nvSpPr>
            <p:spPr bwMode="auto">
              <a:xfrm>
                <a:off x="2572" y="2163"/>
                <a:ext cx="354" cy="1102"/>
              </a:xfrm>
              <a:custGeom>
                <a:avLst/>
                <a:gdLst>
                  <a:gd name="T0" fmla="*/ 211 w 354"/>
                  <a:gd name="T1" fmla="*/ 61 h 1102"/>
                  <a:gd name="T2" fmla="*/ 241 w 354"/>
                  <a:gd name="T3" fmla="*/ 0 h 1102"/>
                  <a:gd name="T4" fmla="*/ 309 w 354"/>
                  <a:gd name="T5" fmla="*/ 0 h 1102"/>
                  <a:gd name="T6" fmla="*/ 331 w 354"/>
                  <a:gd name="T7" fmla="*/ 31 h 1102"/>
                  <a:gd name="T8" fmla="*/ 346 w 354"/>
                  <a:gd name="T9" fmla="*/ 151 h 1102"/>
                  <a:gd name="T10" fmla="*/ 324 w 354"/>
                  <a:gd name="T11" fmla="*/ 340 h 1102"/>
                  <a:gd name="T12" fmla="*/ 256 w 354"/>
                  <a:gd name="T13" fmla="*/ 566 h 1102"/>
                  <a:gd name="T14" fmla="*/ 151 w 354"/>
                  <a:gd name="T15" fmla="*/ 785 h 1102"/>
                  <a:gd name="T16" fmla="*/ 90 w 354"/>
                  <a:gd name="T17" fmla="*/ 883 h 1102"/>
                  <a:gd name="T18" fmla="*/ 98 w 354"/>
                  <a:gd name="T19" fmla="*/ 905 h 1102"/>
                  <a:gd name="T20" fmla="*/ 143 w 354"/>
                  <a:gd name="T21" fmla="*/ 921 h 1102"/>
                  <a:gd name="T22" fmla="*/ 264 w 354"/>
                  <a:gd name="T23" fmla="*/ 958 h 1102"/>
                  <a:gd name="T24" fmla="*/ 346 w 354"/>
                  <a:gd name="T25" fmla="*/ 1011 h 1102"/>
                  <a:gd name="T26" fmla="*/ 354 w 354"/>
                  <a:gd name="T27" fmla="*/ 1041 h 1102"/>
                  <a:gd name="T28" fmla="*/ 339 w 354"/>
                  <a:gd name="T29" fmla="*/ 1079 h 1102"/>
                  <a:gd name="T30" fmla="*/ 256 w 354"/>
                  <a:gd name="T31" fmla="*/ 1102 h 1102"/>
                  <a:gd name="T32" fmla="*/ 233 w 354"/>
                  <a:gd name="T33" fmla="*/ 1071 h 1102"/>
                  <a:gd name="T34" fmla="*/ 233 w 354"/>
                  <a:gd name="T35" fmla="*/ 1034 h 1102"/>
                  <a:gd name="T36" fmla="*/ 166 w 354"/>
                  <a:gd name="T37" fmla="*/ 988 h 1102"/>
                  <a:gd name="T38" fmla="*/ 90 w 354"/>
                  <a:gd name="T39" fmla="*/ 958 h 1102"/>
                  <a:gd name="T40" fmla="*/ 30 w 354"/>
                  <a:gd name="T41" fmla="*/ 951 h 1102"/>
                  <a:gd name="T42" fmla="*/ 0 w 354"/>
                  <a:gd name="T43" fmla="*/ 928 h 1102"/>
                  <a:gd name="T44" fmla="*/ 8 w 354"/>
                  <a:gd name="T45" fmla="*/ 905 h 1102"/>
                  <a:gd name="T46" fmla="*/ 68 w 354"/>
                  <a:gd name="T47" fmla="*/ 822 h 1102"/>
                  <a:gd name="T48" fmla="*/ 136 w 354"/>
                  <a:gd name="T49" fmla="*/ 709 h 1102"/>
                  <a:gd name="T50" fmla="*/ 203 w 354"/>
                  <a:gd name="T51" fmla="*/ 581 h 1102"/>
                  <a:gd name="T52" fmla="*/ 226 w 354"/>
                  <a:gd name="T53" fmla="*/ 468 h 1102"/>
                  <a:gd name="T54" fmla="*/ 249 w 354"/>
                  <a:gd name="T55" fmla="*/ 332 h 1102"/>
                  <a:gd name="T56" fmla="*/ 241 w 354"/>
                  <a:gd name="T57" fmla="*/ 219 h 1102"/>
                  <a:gd name="T58" fmla="*/ 233 w 354"/>
                  <a:gd name="T59" fmla="*/ 114 h 1102"/>
                  <a:gd name="T60" fmla="*/ 211 w 354"/>
                  <a:gd name="T61" fmla="*/ 61 h 110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54" h="1102">
                    <a:moveTo>
                      <a:pt x="211" y="61"/>
                    </a:moveTo>
                    <a:lnTo>
                      <a:pt x="241" y="0"/>
                    </a:lnTo>
                    <a:lnTo>
                      <a:pt x="309" y="0"/>
                    </a:lnTo>
                    <a:lnTo>
                      <a:pt x="331" y="31"/>
                    </a:lnTo>
                    <a:lnTo>
                      <a:pt x="346" y="151"/>
                    </a:lnTo>
                    <a:lnTo>
                      <a:pt x="324" y="340"/>
                    </a:lnTo>
                    <a:lnTo>
                      <a:pt x="256" y="566"/>
                    </a:lnTo>
                    <a:lnTo>
                      <a:pt x="151" y="785"/>
                    </a:lnTo>
                    <a:lnTo>
                      <a:pt x="90" y="883"/>
                    </a:lnTo>
                    <a:lnTo>
                      <a:pt x="98" y="905"/>
                    </a:lnTo>
                    <a:lnTo>
                      <a:pt x="143" y="921"/>
                    </a:lnTo>
                    <a:lnTo>
                      <a:pt x="264" y="958"/>
                    </a:lnTo>
                    <a:lnTo>
                      <a:pt x="346" y="1011"/>
                    </a:lnTo>
                    <a:lnTo>
                      <a:pt x="354" y="1041"/>
                    </a:lnTo>
                    <a:lnTo>
                      <a:pt x="339" y="1079"/>
                    </a:lnTo>
                    <a:lnTo>
                      <a:pt x="256" y="1102"/>
                    </a:lnTo>
                    <a:lnTo>
                      <a:pt x="233" y="1071"/>
                    </a:lnTo>
                    <a:lnTo>
                      <a:pt x="233" y="1034"/>
                    </a:lnTo>
                    <a:lnTo>
                      <a:pt x="166" y="988"/>
                    </a:lnTo>
                    <a:lnTo>
                      <a:pt x="90" y="958"/>
                    </a:lnTo>
                    <a:lnTo>
                      <a:pt x="30" y="951"/>
                    </a:lnTo>
                    <a:lnTo>
                      <a:pt x="0" y="928"/>
                    </a:lnTo>
                    <a:lnTo>
                      <a:pt x="8" y="905"/>
                    </a:lnTo>
                    <a:lnTo>
                      <a:pt x="68" y="822"/>
                    </a:lnTo>
                    <a:lnTo>
                      <a:pt x="136" y="709"/>
                    </a:lnTo>
                    <a:lnTo>
                      <a:pt x="203" y="581"/>
                    </a:lnTo>
                    <a:lnTo>
                      <a:pt x="226" y="468"/>
                    </a:lnTo>
                    <a:lnTo>
                      <a:pt x="249" y="332"/>
                    </a:lnTo>
                    <a:lnTo>
                      <a:pt x="241" y="219"/>
                    </a:lnTo>
                    <a:lnTo>
                      <a:pt x="233" y="114"/>
                    </a:lnTo>
                    <a:lnTo>
                      <a:pt x="211" y="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283" name="Freeform 37"/>
              <p:cNvSpPr>
                <a:spLocks/>
              </p:cNvSpPr>
              <p:nvPr/>
            </p:nvSpPr>
            <p:spPr bwMode="auto">
              <a:xfrm>
                <a:off x="2134" y="2261"/>
                <a:ext cx="604" cy="974"/>
              </a:xfrm>
              <a:custGeom>
                <a:avLst/>
                <a:gdLst>
                  <a:gd name="T0" fmla="*/ 423 w 604"/>
                  <a:gd name="T1" fmla="*/ 174 h 974"/>
                  <a:gd name="T2" fmla="*/ 491 w 604"/>
                  <a:gd name="T3" fmla="*/ 46 h 974"/>
                  <a:gd name="T4" fmla="*/ 544 w 604"/>
                  <a:gd name="T5" fmla="*/ 0 h 974"/>
                  <a:gd name="T6" fmla="*/ 589 w 604"/>
                  <a:gd name="T7" fmla="*/ 8 h 974"/>
                  <a:gd name="T8" fmla="*/ 604 w 604"/>
                  <a:gd name="T9" fmla="*/ 53 h 974"/>
                  <a:gd name="T10" fmla="*/ 604 w 604"/>
                  <a:gd name="T11" fmla="*/ 91 h 974"/>
                  <a:gd name="T12" fmla="*/ 566 w 604"/>
                  <a:gd name="T13" fmla="*/ 151 h 974"/>
                  <a:gd name="T14" fmla="*/ 483 w 604"/>
                  <a:gd name="T15" fmla="*/ 219 h 974"/>
                  <a:gd name="T16" fmla="*/ 438 w 604"/>
                  <a:gd name="T17" fmla="*/ 295 h 974"/>
                  <a:gd name="T18" fmla="*/ 408 w 604"/>
                  <a:gd name="T19" fmla="*/ 385 h 974"/>
                  <a:gd name="T20" fmla="*/ 370 w 604"/>
                  <a:gd name="T21" fmla="*/ 513 h 974"/>
                  <a:gd name="T22" fmla="*/ 340 w 604"/>
                  <a:gd name="T23" fmla="*/ 634 h 974"/>
                  <a:gd name="T24" fmla="*/ 347 w 604"/>
                  <a:gd name="T25" fmla="*/ 755 h 974"/>
                  <a:gd name="T26" fmla="*/ 370 w 604"/>
                  <a:gd name="T27" fmla="*/ 815 h 974"/>
                  <a:gd name="T28" fmla="*/ 370 w 604"/>
                  <a:gd name="T29" fmla="*/ 860 h 974"/>
                  <a:gd name="T30" fmla="*/ 347 w 604"/>
                  <a:gd name="T31" fmla="*/ 875 h 974"/>
                  <a:gd name="T32" fmla="*/ 264 w 604"/>
                  <a:gd name="T33" fmla="*/ 883 h 974"/>
                  <a:gd name="T34" fmla="*/ 189 w 604"/>
                  <a:gd name="T35" fmla="*/ 913 h 974"/>
                  <a:gd name="T36" fmla="*/ 98 w 604"/>
                  <a:gd name="T37" fmla="*/ 966 h 974"/>
                  <a:gd name="T38" fmla="*/ 38 w 604"/>
                  <a:gd name="T39" fmla="*/ 974 h 974"/>
                  <a:gd name="T40" fmla="*/ 0 w 604"/>
                  <a:gd name="T41" fmla="*/ 943 h 974"/>
                  <a:gd name="T42" fmla="*/ 8 w 604"/>
                  <a:gd name="T43" fmla="*/ 921 h 974"/>
                  <a:gd name="T44" fmla="*/ 98 w 604"/>
                  <a:gd name="T45" fmla="*/ 883 h 974"/>
                  <a:gd name="T46" fmla="*/ 204 w 604"/>
                  <a:gd name="T47" fmla="*/ 860 h 974"/>
                  <a:gd name="T48" fmla="*/ 287 w 604"/>
                  <a:gd name="T49" fmla="*/ 845 h 974"/>
                  <a:gd name="T50" fmla="*/ 302 w 604"/>
                  <a:gd name="T51" fmla="*/ 823 h 974"/>
                  <a:gd name="T52" fmla="*/ 294 w 604"/>
                  <a:gd name="T53" fmla="*/ 717 h 974"/>
                  <a:gd name="T54" fmla="*/ 294 w 604"/>
                  <a:gd name="T55" fmla="*/ 611 h 974"/>
                  <a:gd name="T56" fmla="*/ 317 w 604"/>
                  <a:gd name="T57" fmla="*/ 528 h 974"/>
                  <a:gd name="T58" fmla="*/ 355 w 604"/>
                  <a:gd name="T59" fmla="*/ 385 h 974"/>
                  <a:gd name="T60" fmla="*/ 400 w 604"/>
                  <a:gd name="T61" fmla="*/ 257 h 974"/>
                  <a:gd name="T62" fmla="*/ 423 w 604"/>
                  <a:gd name="T63" fmla="*/ 174 h 97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604" h="974">
                    <a:moveTo>
                      <a:pt x="423" y="174"/>
                    </a:moveTo>
                    <a:lnTo>
                      <a:pt x="491" y="46"/>
                    </a:lnTo>
                    <a:lnTo>
                      <a:pt x="544" y="0"/>
                    </a:lnTo>
                    <a:lnTo>
                      <a:pt x="589" y="8"/>
                    </a:lnTo>
                    <a:lnTo>
                      <a:pt x="604" y="53"/>
                    </a:lnTo>
                    <a:lnTo>
                      <a:pt x="604" y="91"/>
                    </a:lnTo>
                    <a:lnTo>
                      <a:pt x="566" y="151"/>
                    </a:lnTo>
                    <a:lnTo>
                      <a:pt x="483" y="219"/>
                    </a:lnTo>
                    <a:lnTo>
                      <a:pt x="438" y="295"/>
                    </a:lnTo>
                    <a:lnTo>
                      <a:pt x="408" y="385"/>
                    </a:lnTo>
                    <a:lnTo>
                      <a:pt x="370" y="513"/>
                    </a:lnTo>
                    <a:lnTo>
                      <a:pt x="340" y="634"/>
                    </a:lnTo>
                    <a:lnTo>
                      <a:pt x="347" y="755"/>
                    </a:lnTo>
                    <a:lnTo>
                      <a:pt x="370" y="815"/>
                    </a:lnTo>
                    <a:lnTo>
                      <a:pt x="370" y="860"/>
                    </a:lnTo>
                    <a:lnTo>
                      <a:pt x="347" y="875"/>
                    </a:lnTo>
                    <a:lnTo>
                      <a:pt x="264" y="883"/>
                    </a:lnTo>
                    <a:lnTo>
                      <a:pt x="189" y="913"/>
                    </a:lnTo>
                    <a:lnTo>
                      <a:pt x="98" y="966"/>
                    </a:lnTo>
                    <a:lnTo>
                      <a:pt x="38" y="974"/>
                    </a:lnTo>
                    <a:lnTo>
                      <a:pt x="0" y="943"/>
                    </a:lnTo>
                    <a:lnTo>
                      <a:pt x="8" y="921"/>
                    </a:lnTo>
                    <a:lnTo>
                      <a:pt x="98" y="883"/>
                    </a:lnTo>
                    <a:lnTo>
                      <a:pt x="204" y="860"/>
                    </a:lnTo>
                    <a:lnTo>
                      <a:pt x="287" y="845"/>
                    </a:lnTo>
                    <a:lnTo>
                      <a:pt x="302" y="823"/>
                    </a:lnTo>
                    <a:lnTo>
                      <a:pt x="294" y="717"/>
                    </a:lnTo>
                    <a:lnTo>
                      <a:pt x="294" y="611"/>
                    </a:lnTo>
                    <a:lnTo>
                      <a:pt x="317" y="528"/>
                    </a:lnTo>
                    <a:lnTo>
                      <a:pt x="355" y="385"/>
                    </a:lnTo>
                    <a:lnTo>
                      <a:pt x="400" y="257"/>
                    </a:lnTo>
                    <a:lnTo>
                      <a:pt x="423" y="1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11268" name="Group 47"/>
          <p:cNvGrpSpPr>
            <a:grpSpLocks/>
          </p:cNvGrpSpPr>
          <p:nvPr/>
        </p:nvGrpSpPr>
        <p:grpSpPr bwMode="auto">
          <a:xfrm>
            <a:off x="609600" y="1447800"/>
            <a:ext cx="2278063" cy="3927475"/>
            <a:chOff x="384" y="912"/>
            <a:chExt cx="1435" cy="2474"/>
          </a:xfrm>
        </p:grpSpPr>
        <p:sp>
          <p:nvSpPr>
            <p:cNvPr id="11271" name="Freeform 40"/>
            <p:cNvSpPr>
              <a:spLocks/>
            </p:cNvSpPr>
            <p:nvPr/>
          </p:nvSpPr>
          <p:spPr bwMode="auto">
            <a:xfrm>
              <a:off x="799" y="912"/>
              <a:ext cx="422" cy="558"/>
            </a:xfrm>
            <a:custGeom>
              <a:avLst/>
              <a:gdLst>
                <a:gd name="T0" fmla="*/ 354 w 422"/>
                <a:gd name="T1" fmla="*/ 339 h 558"/>
                <a:gd name="T2" fmla="*/ 384 w 422"/>
                <a:gd name="T3" fmla="*/ 219 h 558"/>
                <a:gd name="T4" fmla="*/ 369 w 422"/>
                <a:gd name="T5" fmla="*/ 113 h 558"/>
                <a:gd name="T6" fmla="*/ 317 w 422"/>
                <a:gd name="T7" fmla="*/ 23 h 558"/>
                <a:gd name="T8" fmla="*/ 211 w 422"/>
                <a:gd name="T9" fmla="*/ 0 h 558"/>
                <a:gd name="T10" fmla="*/ 113 w 422"/>
                <a:gd name="T11" fmla="*/ 45 h 558"/>
                <a:gd name="T12" fmla="*/ 23 w 422"/>
                <a:gd name="T13" fmla="*/ 234 h 558"/>
                <a:gd name="T14" fmla="*/ 0 w 422"/>
                <a:gd name="T15" fmla="*/ 407 h 558"/>
                <a:gd name="T16" fmla="*/ 38 w 422"/>
                <a:gd name="T17" fmla="*/ 543 h 558"/>
                <a:gd name="T18" fmla="*/ 136 w 422"/>
                <a:gd name="T19" fmla="*/ 558 h 558"/>
                <a:gd name="T20" fmla="*/ 249 w 422"/>
                <a:gd name="T21" fmla="*/ 498 h 558"/>
                <a:gd name="T22" fmla="*/ 294 w 422"/>
                <a:gd name="T23" fmla="*/ 422 h 558"/>
                <a:gd name="T24" fmla="*/ 384 w 422"/>
                <a:gd name="T25" fmla="*/ 483 h 558"/>
                <a:gd name="T26" fmla="*/ 422 w 422"/>
                <a:gd name="T27" fmla="*/ 468 h 558"/>
                <a:gd name="T28" fmla="*/ 317 w 422"/>
                <a:gd name="T29" fmla="*/ 385 h 558"/>
                <a:gd name="T30" fmla="*/ 354 w 422"/>
                <a:gd name="T31" fmla="*/ 339 h 55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2" h="558">
                  <a:moveTo>
                    <a:pt x="354" y="339"/>
                  </a:moveTo>
                  <a:lnTo>
                    <a:pt x="384" y="219"/>
                  </a:lnTo>
                  <a:lnTo>
                    <a:pt x="369" y="113"/>
                  </a:lnTo>
                  <a:lnTo>
                    <a:pt x="317" y="23"/>
                  </a:lnTo>
                  <a:lnTo>
                    <a:pt x="211" y="0"/>
                  </a:lnTo>
                  <a:lnTo>
                    <a:pt x="113" y="45"/>
                  </a:lnTo>
                  <a:lnTo>
                    <a:pt x="23" y="234"/>
                  </a:lnTo>
                  <a:lnTo>
                    <a:pt x="0" y="407"/>
                  </a:lnTo>
                  <a:lnTo>
                    <a:pt x="38" y="543"/>
                  </a:lnTo>
                  <a:lnTo>
                    <a:pt x="136" y="558"/>
                  </a:lnTo>
                  <a:lnTo>
                    <a:pt x="249" y="498"/>
                  </a:lnTo>
                  <a:lnTo>
                    <a:pt x="294" y="422"/>
                  </a:lnTo>
                  <a:lnTo>
                    <a:pt x="384" y="483"/>
                  </a:lnTo>
                  <a:lnTo>
                    <a:pt x="422" y="468"/>
                  </a:lnTo>
                  <a:lnTo>
                    <a:pt x="317" y="385"/>
                  </a:lnTo>
                  <a:lnTo>
                    <a:pt x="354" y="3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2" name="Freeform 41"/>
            <p:cNvSpPr>
              <a:spLocks/>
            </p:cNvSpPr>
            <p:nvPr/>
          </p:nvSpPr>
          <p:spPr bwMode="auto">
            <a:xfrm>
              <a:off x="624" y="1484"/>
              <a:ext cx="363" cy="913"/>
            </a:xfrm>
            <a:custGeom>
              <a:avLst/>
              <a:gdLst>
                <a:gd name="T0" fmla="*/ 340 w 363"/>
                <a:gd name="T1" fmla="*/ 60 h 913"/>
                <a:gd name="T2" fmla="*/ 294 w 363"/>
                <a:gd name="T3" fmla="*/ 9 h 913"/>
                <a:gd name="T4" fmla="*/ 248 w 363"/>
                <a:gd name="T5" fmla="*/ 0 h 913"/>
                <a:gd name="T6" fmla="*/ 186 w 363"/>
                <a:gd name="T7" fmla="*/ 18 h 913"/>
                <a:gd name="T8" fmla="*/ 140 w 363"/>
                <a:gd name="T9" fmla="*/ 94 h 913"/>
                <a:gd name="T10" fmla="*/ 93 w 363"/>
                <a:gd name="T11" fmla="*/ 222 h 913"/>
                <a:gd name="T12" fmla="*/ 62 w 363"/>
                <a:gd name="T13" fmla="*/ 333 h 913"/>
                <a:gd name="T14" fmla="*/ 31 w 363"/>
                <a:gd name="T15" fmla="*/ 453 h 913"/>
                <a:gd name="T16" fmla="*/ 8 w 363"/>
                <a:gd name="T17" fmla="*/ 572 h 913"/>
                <a:gd name="T18" fmla="*/ 0 w 363"/>
                <a:gd name="T19" fmla="*/ 683 h 913"/>
                <a:gd name="T20" fmla="*/ 0 w 363"/>
                <a:gd name="T21" fmla="*/ 760 h 913"/>
                <a:gd name="T22" fmla="*/ 31 w 363"/>
                <a:gd name="T23" fmla="*/ 845 h 913"/>
                <a:gd name="T24" fmla="*/ 78 w 363"/>
                <a:gd name="T25" fmla="*/ 888 h 913"/>
                <a:gd name="T26" fmla="*/ 163 w 363"/>
                <a:gd name="T27" fmla="*/ 913 h 913"/>
                <a:gd name="T28" fmla="*/ 248 w 363"/>
                <a:gd name="T29" fmla="*/ 913 h 913"/>
                <a:gd name="T30" fmla="*/ 317 w 363"/>
                <a:gd name="T31" fmla="*/ 862 h 913"/>
                <a:gd name="T32" fmla="*/ 356 w 363"/>
                <a:gd name="T33" fmla="*/ 743 h 913"/>
                <a:gd name="T34" fmla="*/ 363 w 363"/>
                <a:gd name="T35" fmla="*/ 598 h 913"/>
                <a:gd name="T36" fmla="*/ 363 w 363"/>
                <a:gd name="T37" fmla="*/ 376 h 913"/>
                <a:gd name="T38" fmla="*/ 363 w 363"/>
                <a:gd name="T39" fmla="*/ 214 h 913"/>
                <a:gd name="T40" fmla="*/ 356 w 363"/>
                <a:gd name="T41" fmla="*/ 120 h 913"/>
                <a:gd name="T42" fmla="*/ 340 w 363"/>
                <a:gd name="T43" fmla="*/ 60 h 91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63" h="913">
                  <a:moveTo>
                    <a:pt x="340" y="60"/>
                  </a:moveTo>
                  <a:lnTo>
                    <a:pt x="294" y="9"/>
                  </a:lnTo>
                  <a:lnTo>
                    <a:pt x="248" y="0"/>
                  </a:lnTo>
                  <a:lnTo>
                    <a:pt x="186" y="18"/>
                  </a:lnTo>
                  <a:lnTo>
                    <a:pt x="140" y="94"/>
                  </a:lnTo>
                  <a:lnTo>
                    <a:pt x="93" y="222"/>
                  </a:lnTo>
                  <a:lnTo>
                    <a:pt x="62" y="333"/>
                  </a:lnTo>
                  <a:lnTo>
                    <a:pt x="31" y="453"/>
                  </a:lnTo>
                  <a:lnTo>
                    <a:pt x="8" y="572"/>
                  </a:lnTo>
                  <a:lnTo>
                    <a:pt x="0" y="683"/>
                  </a:lnTo>
                  <a:lnTo>
                    <a:pt x="0" y="760"/>
                  </a:lnTo>
                  <a:lnTo>
                    <a:pt x="31" y="845"/>
                  </a:lnTo>
                  <a:lnTo>
                    <a:pt x="78" y="888"/>
                  </a:lnTo>
                  <a:lnTo>
                    <a:pt x="163" y="913"/>
                  </a:lnTo>
                  <a:lnTo>
                    <a:pt x="248" y="913"/>
                  </a:lnTo>
                  <a:lnTo>
                    <a:pt x="317" y="862"/>
                  </a:lnTo>
                  <a:lnTo>
                    <a:pt x="356" y="743"/>
                  </a:lnTo>
                  <a:lnTo>
                    <a:pt x="363" y="598"/>
                  </a:lnTo>
                  <a:lnTo>
                    <a:pt x="363" y="376"/>
                  </a:lnTo>
                  <a:lnTo>
                    <a:pt x="363" y="214"/>
                  </a:lnTo>
                  <a:lnTo>
                    <a:pt x="356" y="120"/>
                  </a:lnTo>
                  <a:lnTo>
                    <a:pt x="340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3" name="Freeform 42"/>
            <p:cNvSpPr>
              <a:spLocks/>
            </p:cNvSpPr>
            <p:nvPr/>
          </p:nvSpPr>
          <p:spPr bwMode="auto">
            <a:xfrm>
              <a:off x="955" y="1512"/>
              <a:ext cx="283" cy="867"/>
            </a:xfrm>
            <a:custGeom>
              <a:avLst/>
              <a:gdLst>
                <a:gd name="T0" fmla="*/ 38 w 283"/>
                <a:gd name="T1" fmla="*/ 0 h 867"/>
                <a:gd name="T2" fmla="*/ 76 w 283"/>
                <a:gd name="T3" fmla="*/ 11 h 867"/>
                <a:gd name="T4" fmla="*/ 129 w 283"/>
                <a:gd name="T5" fmla="*/ 90 h 867"/>
                <a:gd name="T6" fmla="*/ 189 w 283"/>
                <a:gd name="T7" fmla="*/ 203 h 867"/>
                <a:gd name="T8" fmla="*/ 249 w 283"/>
                <a:gd name="T9" fmla="*/ 316 h 867"/>
                <a:gd name="T10" fmla="*/ 283 w 283"/>
                <a:gd name="T11" fmla="*/ 388 h 867"/>
                <a:gd name="T12" fmla="*/ 272 w 283"/>
                <a:gd name="T13" fmla="*/ 418 h 867"/>
                <a:gd name="T14" fmla="*/ 249 w 283"/>
                <a:gd name="T15" fmla="*/ 474 h 867"/>
                <a:gd name="T16" fmla="*/ 159 w 283"/>
                <a:gd name="T17" fmla="*/ 542 h 867"/>
                <a:gd name="T18" fmla="*/ 87 w 283"/>
                <a:gd name="T19" fmla="*/ 588 h 867"/>
                <a:gd name="T20" fmla="*/ 53 w 283"/>
                <a:gd name="T21" fmla="*/ 633 h 867"/>
                <a:gd name="T22" fmla="*/ 65 w 283"/>
                <a:gd name="T23" fmla="*/ 670 h 867"/>
                <a:gd name="T24" fmla="*/ 83 w 283"/>
                <a:gd name="T25" fmla="*/ 731 h 867"/>
                <a:gd name="T26" fmla="*/ 132 w 283"/>
                <a:gd name="T27" fmla="*/ 776 h 867"/>
                <a:gd name="T28" fmla="*/ 166 w 283"/>
                <a:gd name="T29" fmla="*/ 795 h 867"/>
                <a:gd name="T30" fmla="*/ 163 w 283"/>
                <a:gd name="T31" fmla="*/ 825 h 867"/>
                <a:gd name="T32" fmla="*/ 144 w 283"/>
                <a:gd name="T33" fmla="*/ 867 h 867"/>
                <a:gd name="T34" fmla="*/ 91 w 283"/>
                <a:gd name="T35" fmla="*/ 821 h 867"/>
                <a:gd name="T36" fmla="*/ 46 w 283"/>
                <a:gd name="T37" fmla="*/ 750 h 867"/>
                <a:gd name="T38" fmla="*/ 31 w 283"/>
                <a:gd name="T39" fmla="*/ 674 h 867"/>
                <a:gd name="T40" fmla="*/ 38 w 283"/>
                <a:gd name="T41" fmla="*/ 614 h 867"/>
                <a:gd name="T42" fmla="*/ 49 w 283"/>
                <a:gd name="T43" fmla="*/ 584 h 867"/>
                <a:gd name="T44" fmla="*/ 102 w 283"/>
                <a:gd name="T45" fmla="*/ 542 h 867"/>
                <a:gd name="T46" fmla="*/ 151 w 283"/>
                <a:gd name="T47" fmla="*/ 508 h 867"/>
                <a:gd name="T48" fmla="*/ 193 w 283"/>
                <a:gd name="T49" fmla="*/ 463 h 867"/>
                <a:gd name="T50" fmla="*/ 223 w 283"/>
                <a:gd name="T51" fmla="*/ 425 h 867"/>
                <a:gd name="T52" fmla="*/ 212 w 283"/>
                <a:gd name="T53" fmla="*/ 392 h 867"/>
                <a:gd name="T54" fmla="*/ 185 w 283"/>
                <a:gd name="T55" fmla="*/ 320 h 867"/>
                <a:gd name="T56" fmla="*/ 144 w 283"/>
                <a:gd name="T57" fmla="*/ 260 h 867"/>
                <a:gd name="T58" fmla="*/ 98 w 283"/>
                <a:gd name="T59" fmla="*/ 192 h 867"/>
                <a:gd name="T60" fmla="*/ 46 w 283"/>
                <a:gd name="T61" fmla="*/ 131 h 867"/>
                <a:gd name="T62" fmla="*/ 0 w 283"/>
                <a:gd name="T63" fmla="*/ 82 h 867"/>
                <a:gd name="T64" fmla="*/ 38 w 283"/>
                <a:gd name="T65" fmla="*/ 0 h 8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83" h="867">
                  <a:moveTo>
                    <a:pt x="38" y="0"/>
                  </a:moveTo>
                  <a:lnTo>
                    <a:pt x="76" y="11"/>
                  </a:lnTo>
                  <a:lnTo>
                    <a:pt x="129" y="90"/>
                  </a:lnTo>
                  <a:lnTo>
                    <a:pt x="189" y="203"/>
                  </a:lnTo>
                  <a:lnTo>
                    <a:pt x="249" y="316"/>
                  </a:lnTo>
                  <a:lnTo>
                    <a:pt x="283" y="388"/>
                  </a:lnTo>
                  <a:lnTo>
                    <a:pt x="272" y="418"/>
                  </a:lnTo>
                  <a:lnTo>
                    <a:pt x="249" y="474"/>
                  </a:lnTo>
                  <a:lnTo>
                    <a:pt x="159" y="542"/>
                  </a:lnTo>
                  <a:lnTo>
                    <a:pt x="87" y="588"/>
                  </a:lnTo>
                  <a:lnTo>
                    <a:pt x="53" y="633"/>
                  </a:lnTo>
                  <a:lnTo>
                    <a:pt x="65" y="670"/>
                  </a:lnTo>
                  <a:lnTo>
                    <a:pt x="83" y="731"/>
                  </a:lnTo>
                  <a:lnTo>
                    <a:pt x="132" y="776"/>
                  </a:lnTo>
                  <a:lnTo>
                    <a:pt x="166" y="795"/>
                  </a:lnTo>
                  <a:lnTo>
                    <a:pt x="163" y="825"/>
                  </a:lnTo>
                  <a:lnTo>
                    <a:pt x="144" y="867"/>
                  </a:lnTo>
                  <a:lnTo>
                    <a:pt x="91" y="821"/>
                  </a:lnTo>
                  <a:lnTo>
                    <a:pt x="46" y="750"/>
                  </a:lnTo>
                  <a:lnTo>
                    <a:pt x="31" y="674"/>
                  </a:lnTo>
                  <a:lnTo>
                    <a:pt x="38" y="614"/>
                  </a:lnTo>
                  <a:lnTo>
                    <a:pt x="49" y="584"/>
                  </a:lnTo>
                  <a:lnTo>
                    <a:pt x="102" y="542"/>
                  </a:lnTo>
                  <a:lnTo>
                    <a:pt x="151" y="508"/>
                  </a:lnTo>
                  <a:lnTo>
                    <a:pt x="193" y="463"/>
                  </a:lnTo>
                  <a:lnTo>
                    <a:pt x="223" y="425"/>
                  </a:lnTo>
                  <a:lnTo>
                    <a:pt x="212" y="392"/>
                  </a:lnTo>
                  <a:lnTo>
                    <a:pt x="185" y="320"/>
                  </a:lnTo>
                  <a:lnTo>
                    <a:pt x="144" y="260"/>
                  </a:lnTo>
                  <a:lnTo>
                    <a:pt x="98" y="192"/>
                  </a:lnTo>
                  <a:lnTo>
                    <a:pt x="46" y="131"/>
                  </a:lnTo>
                  <a:lnTo>
                    <a:pt x="0" y="8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4" name="Freeform 43"/>
            <p:cNvSpPr>
              <a:spLocks/>
            </p:cNvSpPr>
            <p:nvPr/>
          </p:nvSpPr>
          <p:spPr bwMode="auto">
            <a:xfrm>
              <a:off x="384" y="2300"/>
              <a:ext cx="370" cy="1086"/>
            </a:xfrm>
            <a:custGeom>
              <a:avLst/>
              <a:gdLst>
                <a:gd name="T0" fmla="*/ 359 w 370"/>
                <a:gd name="T1" fmla="*/ 79 h 1086"/>
                <a:gd name="T2" fmla="*/ 344 w 370"/>
                <a:gd name="T3" fmla="*/ 15 h 1086"/>
                <a:gd name="T4" fmla="*/ 279 w 370"/>
                <a:gd name="T5" fmla="*/ 0 h 1086"/>
                <a:gd name="T6" fmla="*/ 249 w 370"/>
                <a:gd name="T7" fmla="*/ 23 h 1086"/>
                <a:gd name="T8" fmla="*/ 208 w 370"/>
                <a:gd name="T9" fmla="*/ 140 h 1086"/>
                <a:gd name="T10" fmla="*/ 189 w 370"/>
                <a:gd name="T11" fmla="*/ 328 h 1086"/>
                <a:gd name="T12" fmla="*/ 204 w 370"/>
                <a:gd name="T13" fmla="*/ 562 h 1086"/>
                <a:gd name="T14" fmla="*/ 257 w 370"/>
                <a:gd name="T15" fmla="*/ 799 h 1086"/>
                <a:gd name="T16" fmla="*/ 294 w 370"/>
                <a:gd name="T17" fmla="*/ 909 h 1086"/>
                <a:gd name="T18" fmla="*/ 279 w 370"/>
                <a:gd name="T19" fmla="*/ 928 h 1086"/>
                <a:gd name="T20" fmla="*/ 234 w 370"/>
                <a:gd name="T21" fmla="*/ 935 h 1086"/>
                <a:gd name="T22" fmla="*/ 106 w 370"/>
                <a:gd name="T23" fmla="*/ 943 h 1086"/>
                <a:gd name="T24" fmla="*/ 15 w 370"/>
                <a:gd name="T25" fmla="*/ 977 h 1086"/>
                <a:gd name="T26" fmla="*/ 0 w 370"/>
                <a:gd name="T27" fmla="*/ 1003 h 1086"/>
                <a:gd name="T28" fmla="*/ 8 w 370"/>
                <a:gd name="T29" fmla="*/ 1045 h 1086"/>
                <a:gd name="T30" fmla="*/ 83 w 370"/>
                <a:gd name="T31" fmla="*/ 1086 h 1086"/>
                <a:gd name="T32" fmla="*/ 109 w 370"/>
                <a:gd name="T33" fmla="*/ 1060 h 1086"/>
                <a:gd name="T34" fmla="*/ 121 w 370"/>
                <a:gd name="T35" fmla="*/ 1022 h 1086"/>
                <a:gd name="T36" fmla="*/ 196 w 370"/>
                <a:gd name="T37" fmla="*/ 996 h 1086"/>
                <a:gd name="T38" fmla="*/ 276 w 370"/>
                <a:gd name="T39" fmla="*/ 980 h 1086"/>
                <a:gd name="T40" fmla="*/ 336 w 370"/>
                <a:gd name="T41" fmla="*/ 988 h 1086"/>
                <a:gd name="T42" fmla="*/ 370 w 370"/>
                <a:gd name="T43" fmla="*/ 973 h 1086"/>
                <a:gd name="T44" fmla="*/ 370 w 370"/>
                <a:gd name="T45" fmla="*/ 950 h 1086"/>
                <a:gd name="T46" fmla="*/ 328 w 370"/>
                <a:gd name="T47" fmla="*/ 856 h 1086"/>
                <a:gd name="T48" fmla="*/ 287 w 370"/>
                <a:gd name="T49" fmla="*/ 728 h 1086"/>
                <a:gd name="T50" fmla="*/ 249 w 370"/>
                <a:gd name="T51" fmla="*/ 588 h 1086"/>
                <a:gd name="T52" fmla="*/ 253 w 370"/>
                <a:gd name="T53" fmla="*/ 475 h 1086"/>
                <a:gd name="T54" fmla="*/ 264 w 370"/>
                <a:gd name="T55" fmla="*/ 336 h 1086"/>
                <a:gd name="T56" fmla="*/ 294 w 370"/>
                <a:gd name="T57" fmla="*/ 226 h 1086"/>
                <a:gd name="T58" fmla="*/ 325 w 370"/>
                <a:gd name="T59" fmla="*/ 128 h 1086"/>
                <a:gd name="T60" fmla="*/ 359 w 370"/>
                <a:gd name="T61" fmla="*/ 79 h 108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70" h="1086">
                  <a:moveTo>
                    <a:pt x="359" y="79"/>
                  </a:moveTo>
                  <a:lnTo>
                    <a:pt x="344" y="15"/>
                  </a:lnTo>
                  <a:lnTo>
                    <a:pt x="279" y="0"/>
                  </a:lnTo>
                  <a:lnTo>
                    <a:pt x="249" y="23"/>
                  </a:lnTo>
                  <a:lnTo>
                    <a:pt x="208" y="140"/>
                  </a:lnTo>
                  <a:lnTo>
                    <a:pt x="189" y="328"/>
                  </a:lnTo>
                  <a:lnTo>
                    <a:pt x="204" y="562"/>
                  </a:lnTo>
                  <a:lnTo>
                    <a:pt x="257" y="799"/>
                  </a:lnTo>
                  <a:lnTo>
                    <a:pt x="294" y="909"/>
                  </a:lnTo>
                  <a:lnTo>
                    <a:pt x="279" y="928"/>
                  </a:lnTo>
                  <a:lnTo>
                    <a:pt x="234" y="935"/>
                  </a:lnTo>
                  <a:lnTo>
                    <a:pt x="106" y="943"/>
                  </a:lnTo>
                  <a:lnTo>
                    <a:pt x="15" y="977"/>
                  </a:lnTo>
                  <a:lnTo>
                    <a:pt x="0" y="1003"/>
                  </a:lnTo>
                  <a:lnTo>
                    <a:pt x="8" y="1045"/>
                  </a:lnTo>
                  <a:lnTo>
                    <a:pt x="83" y="1086"/>
                  </a:lnTo>
                  <a:lnTo>
                    <a:pt x="109" y="1060"/>
                  </a:lnTo>
                  <a:lnTo>
                    <a:pt x="121" y="1022"/>
                  </a:lnTo>
                  <a:lnTo>
                    <a:pt x="196" y="996"/>
                  </a:lnTo>
                  <a:lnTo>
                    <a:pt x="276" y="980"/>
                  </a:lnTo>
                  <a:lnTo>
                    <a:pt x="336" y="988"/>
                  </a:lnTo>
                  <a:lnTo>
                    <a:pt x="370" y="973"/>
                  </a:lnTo>
                  <a:lnTo>
                    <a:pt x="370" y="950"/>
                  </a:lnTo>
                  <a:lnTo>
                    <a:pt x="328" y="856"/>
                  </a:lnTo>
                  <a:lnTo>
                    <a:pt x="287" y="728"/>
                  </a:lnTo>
                  <a:lnTo>
                    <a:pt x="249" y="588"/>
                  </a:lnTo>
                  <a:lnTo>
                    <a:pt x="253" y="475"/>
                  </a:lnTo>
                  <a:lnTo>
                    <a:pt x="264" y="336"/>
                  </a:lnTo>
                  <a:lnTo>
                    <a:pt x="294" y="226"/>
                  </a:lnTo>
                  <a:lnTo>
                    <a:pt x="325" y="128"/>
                  </a:lnTo>
                  <a:lnTo>
                    <a:pt x="359" y="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5" name="Freeform 44"/>
            <p:cNvSpPr>
              <a:spLocks/>
            </p:cNvSpPr>
            <p:nvPr/>
          </p:nvSpPr>
          <p:spPr bwMode="auto">
            <a:xfrm>
              <a:off x="815" y="2313"/>
              <a:ext cx="411" cy="1060"/>
            </a:xfrm>
            <a:custGeom>
              <a:avLst/>
              <a:gdLst>
                <a:gd name="T0" fmla="*/ 159 w 411"/>
                <a:gd name="T1" fmla="*/ 196 h 1060"/>
                <a:gd name="T2" fmla="*/ 117 w 411"/>
                <a:gd name="T3" fmla="*/ 56 h 1060"/>
                <a:gd name="T4" fmla="*/ 76 w 411"/>
                <a:gd name="T5" fmla="*/ 4 h 1060"/>
                <a:gd name="T6" fmla="*/ 31 w 411"/>
                <a:gd name="T7" fmla="*/ 0 h 1060"/>
                <a:gd name="T8" fmla="*/ 8 w 411"/>
                <a:gd name="T9" fmla="*/ 41 h 1060"/>
                <a:gd name="T10" fmla="*/ 0 w 411"/>
                <a:gd name="T11" fmla="*/ 79 h 1060"/>
                <a:gd name="T12" fmla="*/ 23 w 411"/>
                <a:gd name="T13" fmla="*/ 143 h 1060"/>
                <a:gd name="T14" fmla="*/ 91 w 411"/>
                <a:gd name="T15" fmla="*/ 230 h 1060"/>
                <a:gd name="T16" fmla="*/ 117 w 411"/>
                <a:gd name="T17" fmla="*/ 313 h 1060"/>
                <a:gd name="T18" fmla="*/ 129 w 411"/>
                <a:gd name="T19" fmla="*/ 407 h 1060"/>
                <a:gd name="T20" fmla="*/ 140 w 411"/>
                <a:gd name="T21" fmla="*/ 539 h 1060"/>
                <a:gd name="T22" fmla="*/ 144 w 411"/>
                <a:gd name="T23" fmla="*/ 664 h 1060"/>
                <a:gd name="T24" fmla="*/ 114 w 411"/>
                <a:gd name="T25" fmla="*/ 781 h 1060"/>
                <a:gd name="T26" fmla="*/ 76 w 411"/>
                <a:gd name="T27" fmla="*/ 834 h 1060"/>
                <a:gd name="T28" fmla="*/ 68 w 411"/>
                <a:gd name="T29" fmla="*/ 879 h 1060"/>
                <a:gd name="T30" fmla="*/ 87 w 411"/>
                <a:gd name="T31" fmla="*/ 898 h 1060"/>
                <a:gd name="T32" fmla="*/ 166 w 411"/>
                <a:gd name="T33" fmla="*/ 924 h 1060"/>
                <a:gd name="T34" fmla="*/ 234 w 411"/>
                <a:gd name="T35" fmla="*/ 969 h 1060"/>
                <a:gd name="T36" fmla="*/ 310 w 411"/>
                <a:gd name="T37" fmla="*/ 1037 h 1060"/>
                <a:gd name="T38" fmla="*/ 370 w 411"/>
                <a:gd name="T39" fmla="*/ 1060 h 1060"/>
                <a:gd name="T40" fmla="*/ 411 w 411"/>
                <a:gd name="T41" fmla="*/ 1037 h 1060"/>
                <a:gd name="T42" fmla="*/ 408 w 411"/>
                <a:gd name="T43" fmla="*/ 1015 h 1060"/>
                <a:gd name="T44" fmla="*/ 328 w 411"/>
                <a:gd name="T45" fmla="*/ 958 h 1060"/>
                <a:gd name="T46" fmla="*/ 230 w 411"/>
                <a:gd name="T47" fmla="*/ 913 h 1060"/>
                <a:gd name="T48" fmla="*/ 151 w 411"/>
                <a:gd name="T49" fmla="*/ 883 h 1060"/>
                <a:gd name="T50" fmla="*/ 140 w 411"/>
                <a:gd name="T51" fmla="*/ 856 h 1060"/>
                <a:gd name="T52" fmla="*/ 170 w 411"/>
                <a:gd name="T53" fmla="*/ 754 h 1060"/>
                <a:gd name="T54" fmla="*/ 193 w 411"/>
                <a:gd name="T55" fmla="*/ 652 h 1060"/>
                <a:gd name="T56" fmla="*/ 189 w 411"/>
                <a:gd name="T57" fmla="*/ 566 h 1060"/>
                <a:gd name="T58" fmla="*/ 181 w 411"/>
                <a:gd name="T59" fmla="*/ 419 h 1060"/>
                <a:gd name="T60" fmla="*/ 163 w 411"/>
                <a:gd name="T61" fmla="*/ 283 h 1060"/>
                <a:gd name="T62" fmla="*/ 159 w 411"/>
                <a:gd name="T63" fmla="*/ 196 h 10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11" h="1060">
                  <a:moveTo>
                    <a:pt x="159" y="196"/>
                  </a:moveTo>
                  <a:lnTo>
                    <a:pt x="117" y="56"/>
                  </a:lnTo>
                  <a:lnTo>
                    <a:pt x="76" y="4"/>
                  </a:lnTo>
                  <a:lnTo>
                    <a:pt x="31" y="0"/>
                  </a:lnTo>
                  <a:lnTo>
                    <a:pt x="8" y="41"/>
                  </a:lnTo>
                  <a:lnTo>
                    <a:pt x="0" y="79"/>
                  </a:lnTo>
                  <a:lnTo>
                    <a:pt x="23" y="143"/>
                  </a:lnTo>
                  <a:lnTo>
                    <a:pt x="91" y="230"/>
                  </a:lnTo>
                  <a:lnTo>
                    <a:pt x="117" y="313"/>
                  </a:lnTo>
                  <a:lnTo>
                    <a:pt x="129" y="407"/>
                  </a:lnTo>
                  <a:lnTo>
                    <a:pt x="140" y="539"/>
                  </a:lnTo>
                  <a:lnTo>
                    <a:pt x="144" y="664"/>
                  </a:lnTo>
                  <a:lnTo>
                    <a:pt x="114" y="781"/>
                  </a:lnTo>
                  <a:lnTo>
                    <a:pt x="76" y="834"/>
                  </a:lnTo>
                  <a:lnTo>
                    <a:pt x="68" y="879"/>
                  </a:lnTo>
                  <a:lnTo>
                    <a:pt x="87" y="898"/>
                  </a:lnTo>
                  <a:lnTo>
                    <a:pt x="166" y="924"/>
                  </a:lnTo>
                  <a:lnTo>
                    <a:pt x="234" y="969"/>
                  </a:lnTo>
                  <a:lnTo>
                    <a:pt x="310" y="1037"/>
                  </a:lnTo>
                  <a:lnTo>
                    <a:pt x="370" y="1060"/>
                  </a:lnTo>
                  <a:lnTo>
                    <a:pt x="411" y="1037"/>
                  </a:lnTo>
                  <a:lnTo>
                    <a:pt x="408" y="1015"/>
                  </a:lnTo>
                  <a:lnTo>
                    <a:pt x="328" y="958"/>
                  </a:lnTo>
                  <a:lnTo>
                    <a:pt x="230" y="913"/>
                  </a:lnTo>
                  <a:lnTo>
                    <a:pt x="151" y="883"/>
                  </a:lnTo>
                  <a:lnTo>
                    <a:pt x="140" y="856"/>
                  </a:lnTo>
                  <a:lnTo>
                    <a:pt x="170" y="754"/>
                  </a:lnTo>
                  <a:lnTo>
                    <a:pt x="193" y="652"/>
                  </a:lnTo>
                  <a:lnTo>
                    <a:pt x="189" y="566"/>
                  </a:lnTo>
                  <a:lnTo>
                    <a:pt x="181" y="419"/>
                  </a:lnTo>
                  <a:lnTo>
                    <a:pt x="163" y="283"/>
                  </a:lnTo>
                  <a:lnTo>
                    <a:pt x="159" y="1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6" name="Freeform 45"/>
            <p:cNvSpPr>
              <a:spLocks/>
            </p:cNvSpPr>
            <p:nvPr/>
          </p:nvSpPr>
          <p:spPr bwMode="auto">
            <a:xfrm rot="-1368354">
              <a:off x="816" y="1344"/>
              <a:ext cx="1003" cy="656"/>
            </a:xfrm>
            <a:custGeom>
              <a:avLst/>
              <a:gdLst>
                <a:gd name="T0" fmla="*/ 178 w 1003"/>
                <a:gd name="T1" fmla="*/ 106 h 656"/>
                <a:gd name="T2" fmla="*/ 110 w 1003"/>
                <a:gd name="T3" fmla="*/ 30 h 656"/>
                <a:gd name="T4" fmla="*/ 53 w 1003"/>
                <a:gd name="T5" fmla="*/ 0 h 656"/>
                <a:gd name="T6" fmla="*/ 16 w 1003"/>
                <a:gd name="T7" fmla="*/ 4 h 656"/>
                <a:gd name="T8" fmla="*/ 0 w 1003"/>
                <a:gd name="T9" fmla="*/ 60 h 656"/>
                <a:gd name="T10" fmla="*/ 31 w 1003"/>
                <a:gd name="T11" fmla="*/ 128 h 656"/>
                <a:gd name="T12" fmla="*/ 121 w 1003"/>
                <a:gd name="T13" fmla="*/ 185 h 656"/>
                <a:gd name="T14" fmla="*/ 283 w 1003"/>
                <a:gd name="T15" fmla="*/ 279 h 656"/>
                <a:gd name="T16" fmla="*/ 457 w 1003"/>
                <a:gd name="T17" fmla="*/ 415 h 656"/>
                <a:gd name="T18" fmla="*/ 630 w 1003"/>
                <a:gd name="T19" fmla="*/ 490 h 656"/>
                <a:gd name="T20" fmla="*/ 736 w 1003"/>
                <a:gd name="T21" fmla="*/ 547 h 656"/>
                <a:gd name="T22" fmla="*/ 811 w 1003"/>
                <a:gd name="T23" fmla="*/ 626 h 656"/>
                <a:gd name="T24" fmla="*/ 868 w 1003"/>
                <a:gd name="T25" fmla="*/ 656 h 656"/>
                <a:gd name="T26" fmla="*/ 970 w 1003"/>
                <a:gd name="T27" fmla="*/ 645 h 656"/>
                <a:gd name="T28" fmla="*/ 992 w 1003"/>
                <a:gd name="T29" fmla="*/ 573 h 656"/>
                <a:gd name="T30" fmla="*/ 1003 w 1003"/>
                <a:gd name="T31" fmla="*/ 483 h 656"/>
                <a:gd name="T32" fmla="*/ 921 w 1003"/>
                <a:gd name="T33" fmla="*/ 471 h 656"/>
                <a:gd name="T34" fmla="*/ 849 w 1003"/>
                <a:gd name="T35" fmla="*/ 517 h 656"/>
                <a:gd name="T36" fmla="*/ 773 w 1003"/>
                <a:gd name="T37" fmla="*/ 505 h 656"/>
                <a:gd name="T38" fmla="*/ 626 w 1003"/>
                <a:gd name="T39" fmla="*/ 452 h 656"/>
                <a:gd name="T40" fmla="*/ 494 w 1003"/>
                <a:gd name="T41" fmla="*/ 358 h 656"/>
                <a:gd name="T42" fmla="*/ 404 w 1003"/>
                <a:gd name="T43" fmla="*/ 309 h 656"/>
                <a:gd name="T44" fmla="*/ 268 w 1003"/>
                <a:gd name="T45" fmla="*/ 222 h 656"/>
                <a:gd name="T46" fmla="*/ 197 w 1003"/>
                <a:gd name="T47" fmla="*/ 139 h 656"/>
                <a:gd name="T48" fmla="*/ 178 w 1003"/>
                <a:gd name="T49" fmla="*/ 106 h 6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03" h="656">
                  <a:moveTo>
                    <a:pt x="178" y="106"/>
                  </a:moveTo>
                  <a:lnTo>
                    <a:pt x="110" y="30"/>
                  </a:lnTo>
                  <a:lnTo>
                    <a:pt x="53" y="0"/>
                  </a:lnTo>
                  <a:lnTo>
                    <a:pt x="16" y="4"/>
                  </a:lnTo>
                  <a:lnTo>
                    <a:pt x="0" y="60"/>
                  </a:lnTo>
                  <a:lnTo>
                    <a:pt x="31" y="128"/>
                  </a:lnTo>
                  <a:lnTo>
                    <a:pt x="121" y="185"/>
                  </a:lnTo>
                  <a:lnTo>
                    <a:pt x="283" y="279"/>
                  </a:lnTo>
                  <a:lnTo>
                    <a:pt x="457" y="415"/>
                  </a:lnTo>
                  <a:lnTo>
                    <a:pt x="630" y="490"/>
                  </a:lnTo>
                  <a:lnTo>
                    <a:pt x="736" y="547"/>
                  </a:lnTo>
                  <a:lnTo>
                    <a:pt x="811" y="626"/>
                  </a:lnTo>
                  <a:lnTo>
                    <a:pt x="868" y="656"/>
                  </a:lnTo>
                  <a:lnTo>
                    <a:pt x="970" y="645"/>
                  </a:lnTo>
                  <a:lnTo>
                    <a:pt x="992" y="573"/>
                  </a:lnTo>
                  <a:lnTo>
                    <a:pt x="1003" y="483"/>
                  </a:lnTo>
                  <a:lnTo>
                    <a:pt x="921" y="471"/>
                  </a:lnTo>
                  <a:lnTo>
                    <a:pt x="849" y="517"/>
                  </a:lnTo>
                  <a:lnTo>
                    <a:pt x="773" y="505"/>
                  </a:lnTo>
                  <a:lnTo>
                    <a:pt x="626" y="452"/>
                  </a:lnTo>
                  <a:lnTo>
                    <a:pt x="494" y="358"/>
                  </a:lnTo>
                  <a:lnTo>
                    <a:pt x="404" y="309"/>
                  </a:lnTo>
                  <a:lnTo>
                    <a:pt x="268" y="222"/>
                  </a:lnTo>
                  <a:lnTo>
                    <a:pt x="197" y="139"/>
                  </a:lnTo>
                  <a:lnTo>
                    <a:pt x="178" y="1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1269" name="AutoShape 48"/>
          <p:cNvSpPr>
            <a:spLocks noChangeArrowheads="1"/>
          </p:cNvSpPr>
          <p:nvPr/>
        </p:nvSpPr>
        <p:spPr bwMode="auto">
          <a:xfrm>
            <a:off x="2438400" y="762000"/>
            <a:ext cx="4267200" cy="1371600"/>
          </a:xfrm>
          <a:prstGeom prst="wedgeEllipseCallout">
            <a:avLst>
              <a:gd name="adj1" fmla="val -53421"/>
              <a:gd name="adj2" fmla="val 2847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sz="3200">
                <a:latin typeface="Arial" charset="0"/>
              </a:rPr>
              <a:t>??????????????????????</a:t>
            </a:r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609600" y="59436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rgbClr val="FF3300"/>
                </a:solidFill>
                <a:latin typeface="Arial" charset="0"/>
              </a:rPr>
              <a:t>What did the father suggest the boy?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54025"/>
            <a:ext cx="46482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828800" y="55626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>
                <a:latin typeface="Arial" charset="0"/>
              </a:rPr>
              <a:t>Draw a comic strip to tell us your story.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  <a:ea typeface="華康少女文字W7" pitchFamily="49" charset="-120"/>
              </a:rPr>
              <a:t>Sharing Time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</a:rPr>
              <a:t>Worksheet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705600" cy="17526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</a:rPr>
              <a:t>Read the whole story and compare your story with the original one.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12954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</a:rPr>
              <a:t>Worksheet 3</a:t>
            </a:r>
            <a:br>
              <a:rPr lang="en-US" altLang="zh-TW" smtClean="0">
                <a:latin typeface="Arial" charset="0"/>
              </a:rPr>
            </a:br>
            <a:r>
              <a:rPr lang="en-US" altLang="zh-TW" smtClean="0">
                <a:latin typeface="Arial" charset="0"/>
              </a:rPr>
              <a:t>Group Discussion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743200"/>
            <a:ext cx="8001000" cy="27432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</a:rPr>
              <a:t>Have you ever lost your temper?  When?  What happened?</a:t>
            </a:r>
          </a:p>
          <a:p>
            <a:pPr eaLnBrk="1" hangingPunct="1"/>
            <a:r>
              <a:rPr lang="en-US" altLang="zh-TW" smtClean="0">
                <a:latin typeface="Arial" charset="0"/>
              </a:rPr>
              <a:t>Please suggest one way to control your temper.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</a:rPr>
              <a:t>Example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dirty="0" smtClean="0">
                <a:latin typeface="Arial" charset="0"/>
              </a:rPr>
              <a:t>Student 1</a:t>
            </a:r>
          </a:p>
          <a:p>
            <a:pPr eaLnBrk="1" hangingPunct="1">
              <a:buFontTx/>
              <a:buNone/>
            </a:pPr>
            <a:r>
              <a:rPr lang="en-US" altLang="zh-TW" dirty="0" smtClean="0">
                <a:latin typeface="Arial" charset="0"/>
              </a:rPr>
              <a:t>Name_________________________</a:t>
            </a:r>
          </a:p>
          <a:p>
            <a:pPr eaLnBrk="1" hangingPunct="1">
              <a:buFontTx/>
              <a:buNone/>
            </a:pPr>
            <a:r>
              <a:rPr lang="en-US" altLang="zh-TW" dirty="0" smtClean="0">
                <a:latin typeface="Arial" charset="0"/>
              </a:rPr>
              <a:t>Why did you lose your temper?</a:t>
            </a:r>
          </a:p>
          <a:p>
            <a:pPr eaLnBrk="1" hangingPunct="1">
              <a:buFontTx/>
              <a:buNone/>
            </a:pPr>
            <a:endParaRPr lang="en-US" altLang="zh-TW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zh-TW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altLang="zh-TW" sz="2800" dirty="0" smtClean="0">
                <a:latin typeface="Arial" charset="0"/>
              </a:rPr>
              <a:t>Please suggest one way to control your temper</a:t>
            </a:r>
            <a:r>
              <a:rPr lang="en-US" altLang="zh-TW" dirty="0" smtClean="0">
                <a:latin typeface="Arial" charset="0"/>
              </a:rPr>
              <a:t>.</a:t>
            </a:r>
          </a:p>
          <a:p>
            <a:pPr eaLnBrk="1" hangingPunct="1">
              <a:buFontTx/>
              <a:buNone/>
            </a:pPr>
            <a:endParaRPr lang="en-US" altLang="zh-TW" dirty="0" smtClean="0"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590800" y="22098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rgbClr val="FF3300"/>
                </a:solidFill>
                <a:latin typeface="Comic Sans MS" pitchFamily="66" charset="0"/>
              </a:rPr>
              <a:t>Johnathan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5800" y="3276600"/>
            <a:ext cx="84582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 dirty="0">
                <a:solidFill>
                  <a:srgbClr val="FF3300"/>
                </a:solidFill>
                <a:latin typeface="Comic Sans MS" pitchFamily="66" charset="0"/>
              </a:rPr>
              <a:t>My </a:t>
            </a:r>
            <a:r>
              <a:rPr lang="en-US" altLang="zh-TW" sz="3000" dirty="0" smtClean="0">
                <a:solidFill>
                  <a:srgbClr val="FF3300"/>
                </a:solidFill>
                <a:latin typeface="Comic Sans MS" pitchFamily="66" charset="0"/>
              </a:rPr>
              <a:t>friends </a:t>
            </a:r>
            <a:r>
              <a:rPr lang="en-US" altLang="zh-TW" sz="3000" dirty="0">
                <a:solidFill>
                  <a:srgbClr val="FF3300"/>
                </a:solidFill>
                <a:latin typeface="Comic Sans MS" pitchFamily="66" charset="0"/>
              </a:rPr>
              <a:t>called me ‘fat pig’ when I was in Primary 2.  I hit </a:t>
            </a:r>
            <a:r>
              <a:rPr lang="en-US" altLang="zh-TW" sz="3000" dirty="0" smtClean="0">
                <a:solidFill>
                  <a:srgbClr val="FF3300"/>
                </a:solidFill>
                <a:latin typeface="Comic Sans MS" pitchFamily="66" charset="0"/>
              </a:rPr>
              <a:t>their </a:t>
            </a:r>
            <a:r>
              <a:rPr lang="en-US" altLang="zh-TW" sz="3000" dirty="0">
                <a:solidFill>
                  <a:srgbClr val="FF3300"/>
                </a:solidFill>
                <a:latin typeface="Comic Sans MS" pitchFamily="66" charset="0"/>
              </a:rPr>
              <a:t>head and the teacher punished me.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85800" y="5181600"/>
            <a:ext cx="7620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solidFill>
                  <a:srgbClr val="FF3300"/>
                </a:solidFill>
                <a:latin typeface="Comic Sans MS" pitchFamily="66" charset="0"/>
              </a:rPr>
              <a:t>When I lose my temper, I will do some sports like running and swimming.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utoUpdateAnimBg="0"/>
      <p:bldP spid="18438" grpId="0" autoUpdateAnimBg="0"/>
      <p:bldP spid="1844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</a:rPr>
              <a:t>Sharing Time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5400" smtClean="0">
                <a:latin typeface="Arial" charset="0"/>
              </a:rPr>
              <a:t>Questions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8077200" cy="3048000"/>
          </a:xfrm>
        </p:spPr>
        <p:txBody>
          <a:bodyPr/>
          <a:lstStyle/>
          <a:p>
            <a:pPr eaLnBrk="1" hangingPunct="1"/>
            <a:r>
              <a:rPr lang="en-US" altLang="zh-TW" sz="4000" smtClean="0">
                <a:latin typeface="Arial" charset="0"/>
              </a:rPr>
              <a:t>Do you want to hold your temper?  Why?</a:t>
            </a:r>
          </a:p>
          <a:p>
            <a:pPr eaLnBrk="1" hangingPunct="1"/>
            <a:r>
              <a:rPr lang="en-US" altLang="zh-TW" sz="4000" smtClean="0">
                <a:latin typeface="Arial" charset="0"/>
              </a:rPr>
              <a:t>How should you treat your friend?  Why?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5400" smtClean="0">
                <a:latin typeface="Arial" charset="0"/>
              </a:rPr>
              <a:t>Worksheet 4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895600"/>
            <a:ext cx="6934200" cy="2438400"/>
          </a:xfrm>
        </p:spPr>
        <p:txBody>
          <a:bodyPr/>
          <a:lstStyle/>
          <a:p>
            <a:pPr eaLnBrk="1" hangingPunct="1"/>
            <a:r>
              <a:rPr lang="en-US" altLang="zh-TW" sz="4400" smtClean="0">
                <a:latin typeface="Arial" charset="0"/>
              </a:rPr>
              <a:t>‘Friendship Week’</a:t>
            </a:r>
          </a:p>
          <a:p>
            <a:pPr eaLnBrk="1" hangingPunct="1"/>
            <a:r>
              <a:rPr lang="en-US" altLang="zh-TW" sz="4400" smtClean="0">
                <a:latin typeface="Arial" charset="0"/>
              </a:rPr>
              <a:t>Poster Design Competition</a:t>
            </a:r>
          </a:p>
          <a:p>
            <a:pPr eaLnBrk="1" hangingPunct="1"/>
            <a:endParaRPr lang="en-US" altLang="zh-TW" sz="4400" smtClean="0">
              <a:latin typeface="Arial" charset="0"/>
            </a:endParaRPr>
          </a:p>
          <a:p>
            <a:pPr eaLnBrk="1" hangingPunct="1"/>
            <a:r>
              <a:rPr lang="en-US" altLang="zh-TW" sz="4400" smtClean="0">
                <a:latin typeface="Arial" charset="0"/>
              </a:rPr>
              <a:t>What is a Friend?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6297613" cy="4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953000" y="6096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>
                <a:latin typeface="Arial" charset="0"/>
              </a:rPr>
              <a:t>Fence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5334000" y="4648200"/>
            <a:ext cx="152400" cy="1524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  <p:bldP spid="92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&quot;Barnyard, Near Potlatch Idaho&quot; © Dennis Flaherty / Photo Researchers"/>
          <p:cNvPicPr>
            <a:picLocks noChangeAspect="1" noChangeArrowheads="1"/>
          </p:cNvPicPr>
          <p:nvPr/>
        </p:nvPicPr>
        <p:blipFill>
          <a:blip r:embed="rId2" r:link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14400"/>
            <a:ext cx="6627813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105400" y="6172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>
                <a:latin typeface="Arial" charset="0"/>
              </a:rPr>
              <a:t>Fence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V="1">
            <a:off x="5562600" y="48006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P spid="102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</a:rPr>
              <a:t>Worksheet 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Arial" charset="0"/>
              </a:rPr>
              <a:t>Read the first part of the story now.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Program Files\Microsoft Office\Clipart\corpbas\j007870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13" y="2133600"/>
            <a:ext cx="211931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C:\Program Files\Microsoft Office\Clipart\corpbas\j007862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838200"/>
            <a:ext cx="2246312" cy="483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09800" y="5867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b="1">
                <a:latin typeface="Arial" charset="0"/>
              </a:rPr>
              <a:t>Father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0" y="5867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b="1">
                <a:latin typeface="Arial" charset="0"/>
              </a:rPr>
              <a:t>Little boy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5"/>
          <p:cNvGrpSpPr>
            <a:grpSpLocks/>
          </p:cNvGrpSpPr>
          <p:nvPr/>
        </p:nvGrpSpPr>
        <p:grpSpPr bwMode="auto">
          <a:xfrm>
            <a:off x="1143000" y="2152650"/>
            <a:ext cx="5202238" cy="4476750"/>
            <a:chOff x="960" y="780"/>
            <a:chExt cx="3277" cy="2820"/>
          </a:xfrm>
        </p:grpSpPr>
        <p:grpSp>
          <p:nvGrpSpPr>
            <p:cNvPr id="7192" name="Group 10"/>
            <p:cNvGrpSpPr>
              <a:grpSpLocks/>
            </p:cNvGrpSpPr>
            <p:nvPr/>
          </p:nvGrpSpPr>
          <p:grpSpPr bwMode="auto">
            <a:xfrm>
              <a:off x="2928" y="1452"/>
              <a:ext cx="1309" cy="2027"/>
              <a:chOff x="2743" y="1043"/>
              <a:chExt cx="1494" cy="2232"/>
            </a:xfrm>
          </p:grpSpPr>
          <p:sp>
            <p:nvSpPr>
              <p:cNvPr id="7205" name="Freeform 3"/>
              <p:cNvSpPr>
                <a:spLocks/>
              </p:cNvSpPr>
              <p:nvPr/>
            </p:nvSpPr>
            <p:spPr bwMode="auto">
              <a:xfrm>
                <a:off x="3406" y="1043"/>
                <a:ext cx="453" cy="497"/>
              </a:xfrm>
              <a:custGeom>
                <a:avLst/>
                <a:gdLst>
                  <a:gd name="T0" fmla="*/ 121 w 453"/>
                  <a:gd name="T1" fmla="*/ 338 h 497"/>
                  <a:gd name="T2" fmla="*/ 84 w 453"/>
                  <a:gd name="T3" fmla="*/ 248 h 497"/>
                  <a:gd name="T4" fmla="*/ 53 w 453"/>
                  <a:gd name="T5" fmla="*/ 135 h 497"/>
                  <a:gd name="T6" fmla="*/ 61 w 453"/>
                  <a:gd name="T7" fmla="*/ 75 h 497"/>
                  <a:gd name="T8" fmla="*/ 91 w 453"/>
                  <a:gd name="T9" fmla="*/ 30 h 497"/>
                  <a:gd name="T10" fmla="*/ 174 w 453"/>
                  <a:gd name="T11" fmla="*/ 0 h 497"/>
                  <a:gd name="T12" fmla="*/ 272 w 453"/>
                  <a:gd name="T13" fmla="*/ 22 h 497"/>
                  <a:gd name="T14" fmla="*/ 348 w 453"/>
                  <a:gd name="T15" fmla="*/ 82 h 497"/>
                  <a:gd name="T16" fmla="*/ 386 w 453"/>
                  <a:gd name="T17" fmla="*/ 135 h 497"/>
                  <a:gd name="T18" fmla="*/ 431 w 453"/>
                  <a:gd name="T19" fmla="*/ 225 h 497"/>
                  <a:gd name="T20" fmla="*/ 453 w 453"/>
                  <a:gd name="T21" fmla="*/ 301 h 497"/>
                  <a:gd name="T22" fmla="*/ 453 w 453"/>
                  <a:gd name="T23" fmla="*/ 376 h 497"/>
                  <a:gd name="T24" fmla="*/ 423 w 453"/>
                  <a:gd name="T25" fmla="*/ 466 h 497"/>
                  <a:gd name="T26" fmla="*/ 378 w 453"/>
                  <a:gd name="T27" fmla="*/ 481 h 497"/>
                  <a:gd name="T28" fmla="*/ 318 w 453"/>
                  <a:gd name="T29" fmla="*/ 497 h 497"/>
                  <a:gd name="T30" fmla="*/ 257 w 453"/>
                  <a:gd name="T31" fmla="*/ 481 h 497"/>
                  <a:gd name="T32" fmla="*/ 189 w 453"/>
                  <a:gd name="T33" fmla="*/ 444 h 497"/>
                  <a:gd name="T34" fmla="*/ 151 w 453"/>
                  <a:gd name="T35" fmla="*/ 399 h 497"/>
                  <a:gd name="T36" fmla="*/ 61 w 453"/>
                  <a:gd name="T37" fmla="*/ 474 h 497"/>
                  <a:gd name="T38" fmla="*/ 31 w 453"/>
                  <a:gd name="T39" fmla="*/ 474 h 497"/>
                  <a:gd name="T40" fmla="*/ 8 w 453"/>
                  <a:gd name="T41" fmla="*/ 436 h 497"/>
                  <a:gd name="T42" fmla="*/ 0 w 453"/>
                  <a:gd name="T43" fmla="*/ 414 h 497"/>
                  <a:gd name="T44" fmla="*/ 129 w 453"/>
                  <a:gd name="T45" fmla="*/ 361 h 497"/>
                  <a:gd name="T46" fmla="*/ 121 w 453"/>
                  <a:gd name="T47" fmla="*/ 338 h 49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453" h="497">
                    <a:moveTo>
                      <a:pt x="121" y="338"/>
                    </a:moveTo>
                    <a:lnTo>
                      <a:pt x="84" y="248"/>
                    </a:lnTo>
                    <a:lnTo>
                      <a:pt x="53" y="135"/>
                    </a:lnTo>
                    <a:lnTo>
                      <a:pt x="61" y="75"/>
                    </a:lnTo>
                    <a:lnTo>
                      <a:pt x="91" y="30"/>
                    </a:lnTo>
                    <a:lnTo>
                      <a:pt x="174" y="0"/>
                    </a:lnTo>
                    <a:lnTo>
                      <a:pt x="272" y="22"/>
                    </a:lnTo>
                    <a:lnTo>
                      <a:pt x="348" y="82"/>
                    </a:lnTo>
                    <a:lnTo>
                      <a:pt x="386" y="135"/>
                    </a:lnTo>
                    <a:lnTo>
                      <a:pt x="431" y="225"/>
                    </a:lnTo>
                    <a:lnTo>
                      <a:pt x="453" y="301"/>
                    </a:lnTo>
                    <a:lnTo>
                      <a:pt x="453" y="376"/>
                    </a:lnTo>
                    <a:lnTo>
                      <a:pt x="423" y="466"/>
                    </a:lnTo>
                    <a:lnTo>
                      <a:pt x="378" y="481"/>
                    </a:lnTo>
                    <a:lnTo>
                      <a:pt x="318" y="497"/>
                    </a:lnTo>
                    <a:lnTo>
                      <a:pt x="257" y="481"/>
                    </a:lnTo>
                    <a:lnTo>
                      <a:pt x="189" y="444"/>
                    </a:lnTo>
                    <a:lnTo>
                      <a:pt x="151" y="399"/>
                    </a:lnTo>
                    <a:lnTo>
                      <a:pt x="61" y="474"/>
                    </a:lnTo>
                    <a:lnTo>
                      <a:pt x="31" y="474"/>
                    </a:lnTo>
                    <a:lnTo>
                      <a:pt x="8" y="436"/>
                    </a:lnTo>
                    <a:lnTo>
                      <a:pt x="0" y="414"/>
                    </a:lnTo>
                    <a:lnTo>
                      <a:pt x="129" y="361"/>
                    </a:lnTo>
                    <a:lnTo>
                      <a:pt x="121" y="3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206" name="Freeform 4"/>
              <p:cNvSpPr>
                <a:spLocks/>
              </p:cNvSpPr>
              <p:nvPr/>
            </p:nvSpPr>
            <p:spPr bwMode="auto">
              <a:xfrm>
                <a:off x="2743" y="1601"/>
                <a:ext cx="1049" cy="550"/>
              </a:xfrm>
              <a:custGeom>
                <a:avLst/>
                <a:gdLst>
                  <a:gd name="T0" fmla="*/ 867 w 1049"/>
                  <a:gd name="T1" fmla="*/ 90 h 550"/>
                  <a:gd name="T2" fmla="*/ 943 w 1049"/>
                  <a:gd name="T3" fmla="*/ 23 h 550"/>
                  <a:gd name="T4" fmla="*/ 1003 w 1049"/>
                  <a:gd name="T5" fmla="*/ 0 h 550"/>
                  <a:gd name="T6" fmla="*/ 1041 w 1049"/>
                  <a:gd name="T7" fmla="*/ 8 h 550"/>
                  <a:gd name="T8" fmla="*/ 1049 w 1049"/>
                  <a:gd name="T9" fmla="*/ 68 h 550"/>
                  <a:gd name="T10" fmla="*/ 1011 w 1049"/>
                  <a:gd name="T11" fmla="*/ 128 h 550"/>
                  <a:gd name="T12" fmla="*/ 913 w 1049"/>
                  <a:gd name="T13" fmla="*/ 173 h 550"/>
                  <a:gd name="T14" fmla="*/ 739 w 1049"/>
                  <a:gd name="T15" fmla="*/ 249 h 550"/>
                  <a:gd name="T16" fmla="*/ 550 w 1049"/>
                  <a:gd name="T17" fmla="*/ 362 h 550"/>
                  <a:gd name="T18" fmla="*/ 369 w 1049"/>
                  <a:gd name="T19" fmla="*/ 414 h 550"/>
                  <a:gd name="T20" fmla="*/ 256 w 1049"/>
                  <a:gd name="T21" fmla="*/ 460 h 550"/>
                  <a:gd name="T22" fmla="*/ 173 w 1049"/>
                  <a:gd name="T23" fmla="*/ 527 h 550"/>
                  <a:gd name="T24" fmla="*/ 113 w 1049"/>
                  <a:gd name="T25" fmla="*/ 550 h 550"/>
                  <a:gd name="T26" fmla="*/ 15 w 1049"/>
                  <a:gd name="T27" fmla="*/ 527 h 550"/>
                  <a:gd name="T28" fmla="*/ 0 w 1049"/>
                  <a:gd name="T29" fmla="*/ 452 h 550"/>
                  <a:gd name="T30" fmla="*/ 0 w 1049"/>
                  <a:gd name="T31" fmla="*/ 362 h 550"/>
                  <a:gd name="T32" fmla="*/ 83 w 1049"/>
                  <a:gd name="T33" fmla="*/ 362 h 550"/>
                  <a:gd name="T34" fmla="*/ 150 w 1049"/>
                  <a:gd name="T35" fmla="*/ 414 h 550"/>
                  <a:gd name="T36" fmla="*/ 226 w 1049"/>
                  <a:gd name="T37" fmla="*/ 414 h 550"/>
                  <a:gd name="T38" fmla="*/ 377 w 1049"/>
                  <a:gd name="T39" fmla="*/ 377 h 550"/>
                  <a:gd name="T40" fmla="*/ 520 w 1049"/>
                  <a:gd name="T41" fmla="*/ 301 h 550"/>
                  <a:gd name="T42" fmla="*/ 618 w 1049"/>
                  <a:gd name="T43" fmla="*/ 264 h 550"/>
                  <a:gd name="T44" fmla="*/ 762 w 1049"/>
                  <a:gd name="T45" fmla="*/ 196 h 550"/>
                  <a:gd name="T46" fmla="*/ 845 w 1049"/>
                  <a:gd name="T47" fmla="*/ 121 h 550"/>
                  <a:gd name="T48" fmla="*/ 867 w 1049"/>
                  <a:gd name="T49" fmla="*/ 90 h 55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49" h="550">
                    <a:moveTo>
                      <a:pt x="867" y="90"/>
                    </a:moveTo>
                    <a:lnTo>
                      <a:pt x="943" y="23"/>
                    </a:lnTo>
                    <a:lnTo>
                      <a:pt x="1003" y="0"/>
                    </a:lnTo>
                    <a:lnTo>
                      <a:pt x="1041" y="8"/>
                    </a:lnTo>
                    <a:lnTo>
                      <a:pt x="1049" y="68"/>
                    </a:lnTo>
                    <a:lnTo>
                      <a:pt x="1011" y="128"/>
                    </a:lnTo>
                    <a:lnTo>
                      <a:pt x="913" y="173"/>
                    </a:lnTo>
                    <a:lnTo>
                      <a:pt x="739" y="249"/>
                    </a:lnTo>
                    <a:lnTo>
                      <a:pt x="550" y="362"/>
                    </a:lnTo>
                    <a:lnTo>
                      <a:pt x="369" y="414"/>
                    </a:lnTo>
                    <a:lnTo>
                      <a:pt x="256" y="460"/>
                    </a:lnTo>
                    <a:lnTo>
                      <a:pt x="173" y="527"/>
                    </a:lnTo>
                    <a:lnTo>
                      <a:pt x="113" y="550"/>
                    </a:lnTo>
                    <a:lnTo>
                      <a:pt x="15" y="527"/>
                    </a:lnTo>
                    <a:lnTo>
                      <a:pt x="0" y="452"/>
                    </a:lnTo>
                    <a:lnTo>
                      <a:pt x="0" y="362"/>
                    </a:lnTo>
                    <a:lnTo>
                      <a:pt x="83" y="362"/>
                    </a:lnTo>
                    <a:lnTo>
                      <a:pt x="150" y="414"/>
                    </a:lnTo>
                    <a:lnTo>
                      <a:pt x="226" y="414"/>
                    </a:lnTo>
                    <a:lnTo>
                      <a:pt x="377" y="377"/>
                    </a:lnTo>
                    <a:lnTo>
                      <a:pt x="520" y="301"/>
                    </a:lnTo>
                    <a:lnTo>
                      <a:pt x="618" y="264"/>
                    </a:lnTo>
                    <a:lnTo>
                      <a:pt x="762" y="196"/>
                    </a:lnTo>
                    <a:lnTo>
                      <a:pt x="845" y="121"/>
                    </a:lnTo>
                    <a:lnTo>
                      <a:pt x="867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7207" name="Group 9"/>
              <p:cNvGrpSpPr>
                <a:grpSpLocks/>
              </p:cNvGrpSpPr>
              <p:nvPr/>
            </p:nvGrpSpPr>
            <p:grpSpPr bwMode="auto">
              <a:xfrm>
                <a:off x="3271" y="1571"/>
                <a:ext cx="966" cy="1704"/>
                <a:chOff x="3271" y="1571"/>
                <a:chExt cx="966" cy="1704"/>
              </a:xfrm>
            </p:grpSpPr>
            <p:sp>
              <p:nvSpPr>
                <p:cNvPr id="7208" name="Freeform 5"/>
                <p:cNvSpPr>
                  <a:spLocks/>
                </p:cNvSpPr>
                <p:nvPr/>
              </p:nvSpPr>
              <p:spPr bwMode="auto">
                <a:xfrm>
                  <a:off x="3709" y="1571"/>
                  <a:ext cx="354" cy="807"/>
                </a:xfrm>
                <a:custGeom>
                  <a:avLst/>
                  <a:gdLst>
                    <a:gd name="T0" fmla="*/ 23 w 354"/>
                    <a:gd name="T1" fmla="*/ 52 h 807"/>
                    <a:gd name="T2" fmla="*/ 68 w 354"/>
                    <a:gd name="T3" fmla="*/ 7 h 807"/>
                    <a:gd name="T4" fmla="*/ 113 w 354"/>
                    <a:gd name="T5" fmla="*/ 0 h 807"/>
                    <a:gd name="T6" fmla="*/ 173 w 354"/>
                    <a:gd name="T7" fmla="*/ 15 h 807"/>
                    <a:gd name="T8" fmla="*/ 218 w 354"/>
                    <a:gd name="T9" fmla="*/ 82 h 807"/>
                    <a:gd name="T10" fmla="*/ 264 w 354"/>
                    <a:gd name="T11" fmla="*/ 196 h 807"/>
                    <a:gd name="T12" fmla="*/ 294 w 354"/>
                    <a:gd name="T13" fmla="*/ 294 h 807"/>
                    <a:gd name="T14" fmla="*/ 324 w 354"/>
                    <a:gd name="T15" fmla="*/ 399 h 807"/>
                    <a:gd name="T16" fmla="*/ 346 w 354"/>
                    <a:gd name="T17" fmla="*/ 505 h 807"/>
                    <a:gd name="T18" fmla="*/ 354 w 354"/>
                    <a:gd name="T19" fmla="*/ 603 h 807"/>
                    <a:gd name="T20" fmla="*/ 354 w 354"/>
                    <a:gd name="T21" fmla="*/ 671 h 807"/>
                    <a:gd name="T22" fmla="*/ 324 w 354"/>
                    <a:gd name="T23" fmla="*/ 746 h 807"/>
                    <a:gd name="T24" fmla="*/ 279 w 354"/>
                    <a:gd name="T25" fmla="*/ 784 h 807"/>
                    <a:gd name="T26" fmla="*/ 196 w 354"/>
                    <a:gd name="T27" fmla="*/ 807 h 807"/>
                    <a:gd name="T28" fmla="*/ 113 w 354"/>
                    <a:gd name="T29" fmla="*/ 807 h 807"/>
                    <a:gd name="T30" fmla="*/ 45 w 354"/>
                    <a:gd name="T31" fmla="*/ 761 h 807"/>
                    <a:gd name="T32" fmla="*/ 8 w 354"/>
                    <a:gd name="T33" fmla="*/ 656 h 807"/>
                    <a:gd name="T34" fmla="*/ 0 w 354"/>
                    <a:gd name="T35" fmla="*/ 527 h 807"/>
                    <a:gd name="T36" fmla="*/ 0 w 354"/>
                    <a:gd name="T37" fmla="*/ 331 h 807"/>
                    <a:gd name="T38" fmla="*/ 0 w 354"/>
                    <a:gd name="T39" fmla="*/ 188 h 807"/>
                    <a:gd name="T40" fmla="*/ 8 w 354"/>
                    <a:gd name="T41" fmla="*/ 105 h 807"/>
                    <a:gd name="T42" fmla="*/ 23 w 354"/>
                    <a:gd name="T43" fmla="*/ 52 h 80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354" h="807">
                      <a:moveTo>
                        <a:pt x="23" y="52"/>
                      </a:moveTo>
                      <a:lnTo>
                        <a:pt x="68" y="7"/>
                      </a:lnTo>
                      <a:lnTo>
                        <a:pt x="113" y="0"/>
                      </a:lnTo>
                      <a:lnTo>
                        <a:pt x="173" y="15"/>
                      </a:lnTo>
                      <a:lnTo>
                        <a:pt x="218" y="82"/>
                      </a:lnTo>
                      <a:lnTo>
                        <a:pt x="264" y="196"/>
                      </a:lnTo>
                      <a:lnTo>
                        <a:pt x="294" y="294"/>
                      </a:lnTo>
                      <a:lnTo>
                        <a:pt x="324" y="399"/>
                      </a:lnTo>
                      <a:lnTo>
                        <a:pt x="346" y="505"/>
                      </a:lnTo>
                      <a:lnTo>
                        <a:pt x="354" y="603"/>
                      </a:lnTo>
                      <a:lnTo>
                        <a:pt x="354" y="671"/>
                      </a:lnTo>
                      <a:lnTo>
                        <a:pt x="324" y="746"/>
                      </a:lnTo>
                      <a:lnTo>
                        <a:pt x="279" y="784"/>
                      </a:lnTo>
                      <a:lnTo>
                        <a:pt x="196" y="807"/>
                      </a:lnTo>
                      <a:lnTo>
                        <a:pt x="113" y="807"/>
                      </a:lnTo>
                      <a:lnTo>
                        <a:pt x="45" y="761"/>
                      </a:lnTo>
                      <a:lnTo>
                        <a:pt x="8" y="656"/>
                      </a:lnTo>
                      <a:lnTo>
                        <a:pt x="0" y="527"/>
                      </a:lnTo>
                      <a:lnTo>
                        <a:pt x="0" y="331"/>
                      </a:lnTo>
                      <a:lnTo>
                        <a:pt x="0" y="188"/>
                      </a:lnTo>
                      <a:lnTo>
                        <a:pt x="8" y="105"/>
                      </a:lnTo>
                      <a:lnTo>
                        <a:pt x="23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7209" name="Freeform 6"/>
                <p:cNvSpPr>
                  <a:spLocks/>
                </p:cNvSpPr>
                <p:nvPr/>
              </p:nvSpPr>
              <p:spPr bwMode="auto">
                <a:xfrm>
                  <a:off x="3860" y="1593"/>
                  <a:ext cx="377" cy="800"/>
                </a:xfrm>
                <a:custGeom>
                  <a:avLst/>
                  <a:gdLst>
                    <a:gd name="T0" fmla="*/ 15 w 377"/>
                    <a:gd name="T1" fmla="*/ 0 h 800"/>
                    <a:gd name="T2" fmla="*/ 52 w 377"/>
                    <a:gd name="T3" fmla="*/ 0 h 800"/>
                    <a:gd name="T4" fmla="*/ 128 w 377"/>
                    <a:gd name="T5" fmla="*/ 60 h 800"/>
                    <a:gd name="T6" fmla="*/ 218 w 377"/>
                    <a:gd name="T7" fmla="*/ 151 h 800"/>
                    <a:gd name="T8" fmla="*/ 309 w 377"/>
                    <a:gd name="T9" fmla="*/ 242 h 800"/>
                    <a:gd name="T10" fmla="*/ 361 w 377"/>
                    <a:gd name="T11" fmla="*/ 302 h 800"/>
                    <a:gd name="T12" fmla="*/ 361 w 377"/>
                    <a:gd name="T13" fmla="*/ 332 h 800"/>
                    <a:gd name="T14" fmla="*/ 354 w 377"/>
                    <a:gd name="T15" fmla="*/ 392 h 800"/>
                    <a:gd name="T16" fmla="*/ 286 w 377"/>
                    <a:gd name="T17" fmla="*/ 483 h 800"/>
                    <a:gd name="T18" fmla="*/ 233 w 377"/>
                    <a:gd name="T19" fmla="*/ 551 h 800"/>
                    <a:gd name="T20" fmla="*/ 211 w 377"/>
                    <a:gd name="T21" fmla="*/ 604 h 800"/>
                    <a:gd name="T22" fmla="*/ 233 w 377"/>
                    <a:gd name="T23" fmla="*/ 634 h 800"/>
                    <a:gd name="T24" fmla="*/ 271 w 377"/>
                    <a:gd name="T25" fmla="*/ 687 h 800"/>
                    <a:gd name="T26" fmla="*/ 331 w 377"/>
                    <a:gd name="T27" fmla="*/ 717 h 800"/>
                    <a:gd name="T28" fmla="*/ 369 w 377"/>
                    <a:gd name="T29" fmla="*/ 725 h 800"/>
                    <a:gd name="T30" fmla="*/ 377 w 377"/>
                    <a:gd name="T31" fmla="*/ 755 h 800"/>
                    <a:gd name="T32" fmla="*/ 369 w 377"/>
                    <a:gd name="T33" fmla="*/ 800 h 800"/>
                    <a:gd name="T34" fmla="*/ 301 w 377"/>
                    <a:gd name="T35" fmla="*/ 770 h 800"/>
                    <a:gd name="T36" fmla="*/ 241 w 377"/>
                    <a:gd name="T37" fmla="*/ 717 h 800"/>
                    <a:gd name="T38" fmla="*/ 203 w 377"/>
                    <a:gd name="T39" fmla="*/ 649 h 800"/>
                    <a:gd name="T40" fmla="*/ 196 w 377"/>
                    <a:gd name="T41" fmla="*/ 589 h 800"/>
                    <a:gd name="T42" fmla="*/ 196 w 377"/>
                    <a:gd name="T43" fmla="*/ 558 h 800"/>
                    <a:gd name="T44" fmla="*/ 233 w 377"/>
                    <a:gd name="T45" fmla="*/ 498 h 800"/>
                    <a:gd name="T46" fmla="*/ 271 w 377"/>
                    <a:gd name="T47" fmla="*/ 453 h 800"/>
                    <a:gd name="T48" fmla="*/ 301 w 377"/>
                    <a:gd name="T49" fmla="*/ 400 h 800"/>
                    <a:gd name="T50" fmla="*/ 316 w 377"/>
                    <a:gd name="T51" fmla="*/ 355 h 800"/>
                    <a:gd name="T52" fmla="*/ 294 w 377"/>
                    <a:gd name="T53" fmla="*/ 325 h 800"/>
                    <a:gd name="T54" fmla="*/ 248 w 377"/>
                    <a:gd name="T55" fmla="*/ 264 h 800"/>
                    <a:gd name="T56" fmla="*/ 188 w 377"/>
                    <a:gd name="T57" fmla="*/ 219 h 800"/>
                    <a:gd name="T58" fmla="*/ 128 w 377"/>
                    <a:gd name="T59" fmla="*/ 166 h 800"/>
                    <a:gd name="T60" fmla="*/ 60 w 377"/>
                    <a:gd name="T61" fmla="*/ 121 h 800"/>
                    <a:gd name="T62" fmla="*/ 0 w 377"/>
                    <a:gd name="T63" fmla="*/ 91 h 800"/>
                    <a:gd name="T64" fmla="*/ 15 w 377"/>
                    <a:gd name="T65" fmla="*/ 0 h 800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377" h="800">
                      <a:moveTo>
                        <a:pt x="15" y="0"/>
                      </a:moveTo>
                      <a:lnTo>
                        <a:pt x="52" y="0"/>
                      </a:lnTo>
                      <a:lnTo>
                        <a:pt x="128" y="60"/>
                      </a:lnTo>
                      <a:lnTo>
                        <a:pt x="218" y="151"/>
                      </a:lnTo>
                      <a:lnTo>
                        <a:pt x="309" y="242"/>
                      </a:lnTo>
                      <a:lnTo>
                        <a:pt x="361" y="302"/>
                      </a:lnTo>
                      <a:lnTo>
                        <a:pt x="361" y="332"/>
                      </a:lnTo>
                      <a:lnTo>
                        <a:pt x="354" y="392"/>
                      </a:lnTo>
                      <a:lnTo>
                        <a:pt x="286" y="483"/>
                      </a:lnTo>
                      <a:lnTo>
                        <a:pt x="233" y="551"/>
                      </a:lnTo>
                      <a:lnTo>
                        <a:pt x="211" y="604"/>
                      </a:lnTo>
                      <a:lnTo>
                        <a:pt x="233" y="634"/>
                      </a:lnTo>
                      <a:lnTo>
                        <a:pt x="271" y="687"/>
                      </a:lnTo>
                      <a:lnTo>
                        <a:pt x="331" y="717"/>
                      </a:lnTo>
                      <a:lnTo>
                        <a:pt x="369" y="725"/>
                      </a:lnTo>
                      <a:lnTo>
                        <a:pt x="377" y="755"/>
                      </a:lnTo>
                      <a:lnTo>
                        <a:pt x="369" y="800"/>
                      </a:lnTo>
                      <a:lnTo>
                        <a:pt x="301" y="770"/>
                      </a:lnTo>
                      <a:lnTo>
                        <a:pt x="241" y="717"/>
                      </a:lnTo>
                      <a:lnTo>
                        <a:pt x="203" y="649"/>
                      </a:lnTo>
                      <a:lnTo>
                        <a:pt x="196" y="589"/>
                      </a:lnTo>
                      <a:lnTo>
                        <a:pt x="196" y="558"/>
                      </a:lnTo>
                      <a:lnTo>
                        <a:pt x="233" y="498"/>
                      </a:lnTo>
                      <a:lnTo>
                        <a:pt x="271" y="453"/>
                      </a:lnTo>
                      <a:lnTo>
                        <a:pt x="301" y="400"/>
                      </a:lnTo>
                      <a:lnTo>
                        <a:pt x="316" y="355"/>
                      </a:lnTo>
                      <a:lnTo>
                        <a:pt x="294" y="325"/>
                      </a:lnTo>
                      <a:lnTo>
                        <a:pt x="248" y="264"/>
                      </a:lnTo>
                      <a:lnTo>
                        <a:pt x="188" y="219"/>
                      </a:lnTo>
                      <a:lnTo>
                        <a:pt x="128" y="166"/>
                      </a:lnTo>
                      <a:lnTo>
                        <a:pt x="60" y="121"/>
                      </a:lnTo>
                      <a:lnTo>
                        <a:pt x="0" y="9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7210" name="Freeform 7"/>
                <p:cNvSpPr>
                  <a:spLocks/>
                </p:cNvSpPr>
                <p:nvPr/>
              </p:nvSpPr>
              <p:spPr bwMode="auto">
                <a:xfrm>
                  <a:off x="3709" y="2173"/>
                  <a:ext cx="354" cy="1102"/>
                </a:xfrm>
                <a:custGeom>
                  <a:avLst/>
                  <a:gdLst>
                    <a:gd name="T0" fmla="*/ 211 w 354"/>
                    <a:gd name="T1" fmla="*/ 61 h 1102"/>
                    <a:gd name="T2" fmla="*/ 241 w 354"/>
                    <a:gd name="T3" fmla="*/ 0 h 1102"/>
                    <a:gd name="T4" fmla="*/ 309 w 354"/>
                    <a:gd name="T5" fmla="*/ 0 h 1102"/>
                    <a:gd name="T6" fmla="*/ 331 w 354"/>
                    <a:gd name="T7" fmla="*/ 31 h 1102"/>
                    <a:gd name="T8" fmla="*/ 346 w 354"/>
                    <a:gd name="T9" fmla="*/ 151 h 1102"/>
                    <a:gd name="T10" fmla="*/ 324 w 354"/>
                    <a:gd name="T11" fmla="*/ 340 h 1102"/>
                    <a:gd name="T12" fmla="*/ 256 w 354"/>
                    <a:gd name="T13" fmla="*/ 566 h 1102"/>
                    <a:gd name="T14" fmla="*/ 151 w 354"/>
                    <a:gd name="T15" fmla="*/ 785 h 1102"/>
                    <a:gd name="T16" fmla="*/ 90 w 354"/>
                    <a:gd name="T17" fmla="*/ 883 h 1102"/>
                    <a:gd name="T18" fmla="*/ 98 w 354"/>
                    <a:gd name="T19" fmla="*/ 905 h 1102"/>
                    <a:gd name="T20" fmla="*/ 143 w 354"/>
                    <a:gd name="T21" fmla="*/ 921 h 1102"/>
                    <a:gd name="T22" fmla="*/ 264 w 354"/>
                    <a:gd name="T23" fmla="*/ 958 h 1102"/>
                    <a:gd name="T24" fmla="*/ 346 w 354"/>
                    <a:gd name="T25" fmla="*/ 1011 h 1102"/>
                    <a:gd name="T26" fmla="*/ 354 w 354"/>
                    <a:gd name="T27" fmla="*/ 1041 h 1102"/>
                    <a:gd name="T28" fmla="*/ 339 w 354"/>
                    <a:gd name="T29" fmla="*/ 1079 h 1102"/>
                    <a:gd name="T30" fmla="*/ 256 w 354"/>
                    <a:gd name="T31" fmla="*/ 1102 h 1102"/>
                    <a:gd name="T32" fmla="*/ 233 w 354"/>
                    <a:gd name="T33" fmla="*/ 1071 h 1102"/>
                    <a:gd name="T34" fmla="*/ 233 w 354"/>
                    <a:gd name="T35" fmla="*/ 1034 h 1102"/>
                    <a:gd name="T36" fmla="*/ 166 w 354"/>
                    <a:gd name="T37" fmla="*/ 988 h 1102"/>
                    <a:gd name="T38" fmla="*/ 90 w 354"/>
                    <a:gd name="T39" fmla="*/ 958 h 1102"/>
                    <a:gd name="T40" fmla="*/ 30 w 354"/>
                    <a:gd name="T41" fmla="*/ 951 h 1102"/>
                    <a:gd name="T42" fmla="*/ 0 w 354"/>
                    <a:gd name="T43" fmla="*/ 928 h 1102"/>
                    <a:gd name="T44" fmla="*/ 8 w 354"/>
                    <a:gd name="T45" fmla="*/ 905 h 1102"/>
                    <a:gd name="T46" fmla="*/ 68 w 354"/>
                    <a:gd name="T47" fmla="*/ 822 h 1102"/>
                    <a:gd name="T48" fmla="*/ 136 w 354"/>
                    <a:gd name="T49" fmla="*/ 709 h 1102"/>
                    <a:gd name="T50" fmla="*/ 203 w 354"/>
                    <a:gd name="T51" fmla="*/ 581 h 1102"/>
                    <a:gd name="T52" fmla="*/ 226 w 354"/>
                    <a:gd name="T53" fmla="*/ 468 h 1102"/>
                    <a:gd name="T54" fmla="*/ 249 w 354"/>
                    <a:gd name="T55" fmla="*/ 332 h 1102"/>
                    <a:gd name="T56" fmla="*/ 241 w 354"/>
                    <a:gd name="T57" fmla="*/ 219 h 1102"/>
                    <a:gd name="T58" fmla="*/ 233 w 354"/>
                    <a:gd name="T59" fmla="*/ 114 h 1102"/>
                    <a:gd name="T60" fmla="*/ 211 w 354"/>
                    <a:gd name="T61" fmla="*/ 61 h 1102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354" h="1102">
                      <a:moveTo>
                        <a:pt x="211" y="61"/>
                      </a:moveTo>
                      <a:lnTo>
                        <a:pt x="241" y="0"/>
                      </a:lnTo>
                      <a:lnTo>
                        <a:pt x="309" y="0"/>
                      </a:lnTo>
                      <a:lnTo>
                        <a:pt x="331" y="31"/>
                      </a:lnTo>
                      <a:lnTo>
                        <a:pt x="346" y="151"/>
                      </a:lnTo>
                      <a:lnTo>
                        <a:pt x="324" y="340"/>
                      </a:lnTo>
                      <a:lnTo>
                        <a:pt x="256" y="566"/>
                      </a:lnTo>
                      <a:lnTo>
                        <a:pt x="151" y="785"/>
                      </a:lnTo>
                      <a:lnTo>
                        <a:pt x="90" y="883"/>
                      </a:lnTo>
                      <a:lnTo>
                        <a:pt x="98" y="905"/>
                      </a:lnTo>
                      <a:lnTo>
                        <a:pt x="143" y="921"/>
                      </a:lnTo>
                      <a:lnTo>
                        <a:pt x="264" y="958"/>
                      </a:lnTo>
                      <a:lnTo>
                        <a:pt x="346" y="1011"/>
                      </a:lnTo>
                      <a:lnTo>
                        <a:pt x="354" y="1041"/>
                      </a:lnTo>
                      <a:lnTo>
                        <a:pt x="339" y="1079"/>
                      </a:lnTo>
                      <a:lnTo>
                        <a:pt x="256" y="1102"/>
                      </a:lnTo>
                      <a:lnTo>
                        <a:pt x="233" y="1071"/>
                      </a:lnTo>
                      <a:lnTo>
                        <a:pt x="233" y="1034"/>
                      </a:lnTo>
                      <a:lnTo>
                        <a:pt x="166" y="988"/>
                      </a:lnTo>
                      <a:lnTo>
                        <a:pt x="90" y="958"/>
                      </a:lnTo>
                      <a:lnTo>
                        <a:pt x="30" y="951"/>
                      </a:lnTo>
                      <a:lnTo>
                        <a:pt x="0" y="928"/>
                      </a:lnTo>
                      <a:lnTo>
                        <a:pt x="8" y="905"/>
                      </a:lnTo>
                      <a:lnTo>
                        <a:pt x="68" y="822"/>
                      </a:lnTo>
                      <a:lnTo>
                        <a:pt x="136" y="709"/>
                      </a:lnTo>
                      <a:lnTo>
                        <a:pt x="203" y="581"/>
                      </a:lnTo>
                      <a:lnTo>
                        <a:pt x="226" y="468"/>
                      </a:lnTo>
                      <a:lnTo>
                        <a:pt x="249" y="332"/>
                      </a:lnTo>
                      <a:lnTo>
                        <a:pt x="241" y="219"/>
                      </a:lnTo>
                      <a:lnTo>
                        <a:pt x="233" y="114"/>
                      </a:lnTo>
                      <a:lnTo>
                        <a:pt x="211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7211" name="Freeform 8"/>
                <p:cNvSpPr>
                  <a:spLocks/>
                </p:cNvSpPr>
                <p:nvPr/>
              </p:nvSpPr>
              <p:spPr bwMode="auto">
                <a:xfrm>
                  <a:off x="3271" y="2271"/>
                  <a:ext cx="604" cy="974"/>
                </a:xfrm>
                <a:custGeom>
                  <a:avLst/>
                  <a:gdLst>
                    <a:gd name="T0" fmla="*/ 423 w 604"/>
                    <a:gd name="T1" fmla="*/ 174 h 974"/>
                    <a:gd name="T2" fmla="*/ 491 w 604"/>
                    <a:gd name="T3" fmla="*/ 46 h 974"/>
                    <a:gd name="T4" fmla="*/ 544 w 604"/>
                    <a:gd name="T5" fmla="*/ 0 h 974"/>
                    <a:gd name="T6" fmla="*/ 589 w 604"/>
                    <a:gd name="T7" fmla="*/ 8 h 974"/>
                    <a:gd name="T8" fmla="*/ 604 w 604"/>
                    <a:gd name="T9" fmla="*/ 53 h 974"/>
                    <a:gd name="T10" fmla="*/ 604 w 604"/>
                    <a:gd name="T11" fmla="*/ 91 h 974"/>
                    <a:gd name="T12" fmla="*/ 566 w 604"/>
                    <a:gd name="T13" fmla="*/ 151 h 974"/>
                    <a:gd name="T14" fmla="*/ 483 w 604"/>
                    <a:gd name="T15" fmla="*/ 219 h 974"/>
                    <a:gd name="T16" fmla="*/ 438 w 604"/>
                    <a:gd name="T17" fmla="*/ 295 h 974"/>
                    <a:gd name="T18" fmla="*/ 408 w 604"/>
                    <a:gd name="T19" fmla="*/ 385 h 974"/>
                    <a:gd name="T20" fmla="*/ 370 w 604"/>
                    <a:gd name="T21" fmla="*/ 513 h 974"/>
                    <a:gd name="T22" fmla="*/ 340 w 604"/>
                    <a:gd name="T23" fmla="*/ 634 h 974"/>
                    <a:gd name="T24" fmla="*/ 347 w 604"/>
                    <a:gd name="T25" fmla="*/ 755 h 974"/>
                    <a:gd name="T26" fmla="*/ 370 w 604"/>
                    <a:gd name="T27" fmla="*/ 815 h 974"/>
                    <a:gd name="T28" fmla="*/ 370 w 604"/>
                    <a:gd name="T29" fmla="*/ 860 h 974"/>
                    <a:gd name="T30" fmla="*/ 347 w 604"/>
                    <a:gd name="T31" fmla="*/ 875 h 974"/>
                    <a:gd name="T32" fmla="*/ 264 w 604"/>
                    <a:gd name="T33" fmla="*/ 883 h 974"/>
                    <a:gd name="T34" fmla="*/ 189 w 604"/>
                    <a:gd name="T35" fmla="*/ 913 h 974"/>
                    <a:gd name="T36" fmla="*/ 98 w 604"/>
                    <a:gd name="T37" fmla="*/ 966 h 974"/>
                    <a:gd name="T38" fmla="*/ 38 w 604"/>
                    <a:gd name="T39" fmla="*/ 974 h 974"/>
                    <a:gd name="T40" fmla="*/ 0 w 604"/>
                    <a:gd name="T41" fmla="*/ 943 h 974"/>
                    <a:gd name="T42" fmla="*/ 8 w 604"/>
                    <a:gd name="T43" fmla="*/ 921 h 974"/>
                    <a:gd name="T44" fmla="*/ 98 w 604"/>
                    <a:gd name="T45" fmla="*/ 883 h 974"/>
                    <a:gd name="T46" fmla="*/ 204 w 604"/>
                    <a:gd name="T47" fmla="*/ 860 h 974"/>
                    <a:gd name="T48" fmla="*/ 287 w 604"/>
                    <a:gd name="T49" fmla="*/ 845 h 974"/>
                    <a:gd name="T50" fmla="*/ 302 w 604"/>
                    <a:gd name="T51" fmla="*/ 823 h 974"/>
                    <a:gd name="T52" fmla="*/ 294 w 604"/>
                    <a:gd name="T53" fmla="*/ 717 h 974"/>
                    <a:gd name="T54" fmla="*/ 294 w 604"/>
                    <a:gd name="T55" fmla="*/ 611 h 974"/>
                    <a:gd name="T56" fmla="*/ 317 w 604"/>
                    <a:gd name="T57" fmla="*/ 528 h 974"/>
                    <a:gd name="T58" fmla="*/ 355 w 604"/>
                    <a:gd name="T59" fmla="*/ 385 h 974"/>
                    <a:gd name="T60" fmla="*/ 400 w 604"/>
                    <a:gd name="T61" fmla="*/ 257 h 974"/>
                    <a:gd name="T62" fmla="*/ 423 w 604"/>
                    <a:gd name="T63" fmla="*/ 174 h 974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604" h="974">
                      <a:moveTo>
                        <a:pt x="423" y="174"/>
                      </a:moveTo>
                      <a:lnTo>
                        <a:pt x="491" y="46"/>
                      </a:lnTo>
                      <a:lnTo>
                        <a:pt x="544" y="0"/>
                      </a:lnTo>
                      <a:lnTo>
                        <a:pt x="589" y="8"/>
                      </a:lnTo>
                      <a:lnTo>
                        <a:pt x="604" y="53"/>
                      </a:lnTo>
                      <a:lnTo>
                        <a:pt x="604" y="91"/>
                      </a:lnTo>
                      <a:lnTo>
                        <a:pt x="566" y="151"/>
                      </a:lnTo>
                      <a:lnTo>
                        <a:pt x="483" y="219"/>
                      </a:lnTo>
                      <a:lnTo>
                        <a:pt x="438" y="295"/>
                      </a:lnTo>
                      <a:lnTo>
                        <a:pt x="408" y="385"/>
                      </a:lnTo>
                      <a:lnTo>
                        <a:pt x="370" y="513"/>
                      </a:lnTo>
                      <a:lnTo>
                        <a:pt x="340" y="634"/>
                      </a:lnTo>
                      <a:lnTo>
                        <a:pt x="347" y="755"/>
                      </a:lnTo>
                      <a:lnTo>
                        <a:pt x="370" y="815"/>
                      </a:lnTo>
                      <a:lnTo>
                        <a:pt x="370" y="860"/>
                      </a:lnTo>
                      <a:lnTo>
                        <a:pt x="347" y="875"/>
                      </a:lnTo>
                      <a:lnTo>
                        <a:pt x="264" y="883"/>
                      </a:lnTo>
                      <a:lnTo>
                        <a:pt x="189" y="913"/>
                      </a:lnTo>
                      <a:lnTo>
                        <a:pt x="98" y="966"/>
                      </a:lnTo>
                      <a:lnTo>
                        <a:pt x="38" y="974"/>
                      </a:lnTo>
                      <a:lnTo>
                        <a:pt x="0" y="943"/>
                      </a:lnTo>
                      <a:lnTo>
                        <a:pt x="8" y="921"/>
                      </a:lnTo>
                      <a:lnTo>
                        <a:pt x="98" y="883"/>
                      </a:lnTo>
                      <a:lnTo>
                        <a:pt x="204" y="860"/>
                      </a:lnTo>
                      <a:lnTo>
                        <a:pt x="287" y="845"/>
                      </a:lnTo>
                      <a:lnTo>
                        <a:pt x="302" y="823"/>
                      </a:lnTo>
                      <a:lnTo>
                        <a:pt x="294" y="717"/>
                      </a:lnTo>
                      <a:lnTo>
                        <a:pt x="294" y="611"/>
                      </a:lnTo>
                      <a:lnTo>
                        <a:pt x="317" y="528"/>
                      </a:lnTo>
                      <a:lnTo>
                        <a:pt x="355" y="385"/>
                      </a:lnTo>
                      <a:lnTo>
                        <a:pt x="400" y="257"/>
                      </a:lnTo>
                      <a:lnTo>
                        <a:pt x="423" y="17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7193" name="Group 17"/>
            <p:cNvGrpSpPr>
              <a:grpSpLocks/>
            </p:cNvGrpSpPr>
            <p:nvPr/>
          </p:nvGrpSpPr>
          <p:grpSpPr bwMode="auto">
            <a:xfrm>
              <a:off x="960" y="780"/>
              <a:ext cx="1910" cy="2820"/>
              <a:chOff x="1521" y="922"/>
              <a:chExt cx="1349" cy="2474"/>
            </a:xfrm>
          </p:grpSpPr>
          <p:sp>
            <p:nvSpPr>
              <p:cNvPr id="7199" name="Freeform 11"/>
              <p:cNvSpPr>
                <a:spLocks/>
              </p:cNvSpPr>
              <p:nvPr/>
            </p:nvSpPr>
            <p:spPr bwMode="auto">
              <a:xfrm>
                <a:off x="1936" y="922"/>
                <a:ext cx="422" cy="558"/>
              </a:xfrm>
              <a:custGeom>
                <a:avLst/>
                <a:gdLst>
                  <a:gd name="T0" fmla="*/ 354 w 422"/>
                  <a:gd name="T1" fmla="*/ 339 h 558"/>
                  <a:gd name="T2" fmla="*/ 384 w 422"/>
                  <a:gd name="T3" fmla="*/ 219 h 558"/>
                  <a:gd name="T4" fmla="*/ 369 w 422"/>
                  <a:gd name="T5" fmla="*/ 113 h 558"/>
                  <a:gd name="T6" fmla="*/ 317 w 422"/>
                  <a:gd name="T7" fmla="*/ 23 h 558"/>
                  <a:gd name="T8" fmla="*/ 211 w 422"/>
                  <a:gd name="T9" fmla="*/ 0 h 558"/>
                  <a:gd name="T10" fmla="*/ 113 w 422"/>
                  <a:gd name="T11" fmla="*/ 45 h 558"/>
                  <a:gd name="T12" fmla="*/ 23 w 422"/>
                  <a:gd name="T13" fmla="*/ 234 h 558"/>
                  <a:gd name="T14" fmla="*/ 0 w 422"/>
                  <a:gd name="T15" fmla="*/ 407 h 558"/>
                  <a:gd name="T16" fmla="*/ 38 w 422"/>
                  <a:gd name="T17" fmla="*/ 543 h 558"/>
                  <a:gd name="T18" fmla="*/ 136 w 422"/>
                  <a:gd name="T19" fmla="*/ 558 h 558"/>
                  <a:gd name="T20" fmla="*/ 249 w 422"/>
                  <a:gd name="T21" fmla="*/ 498 h 558"/>
                  <a:gd name="T22" fmla="*/ 294 w 422"/>
                  <a:gd name="T23" fmla="*/ 422 h 558"/>
                  <a:gd name="T24" fmla="*/ 384 w 422"/>
                  <a:gd name="T25" fmla="*/ 483 h 558"/>
                  <a:gd name="T26" fmla="*/ 422 w 422"/>
                  <a:gd name="T27" fmla="*/ 468 h 558"/>
                  <a:gd name="T28" fmla="*/ 317 w 422"/>
                  <a:gd name="T29" fmla="*/ 385 h 558"/>
                  <a:gd name="T30" fmla="*/ 354 w 422"/>
                  <a:gd name="T31" fmla="*/ 339 h 55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22" h="558">
                    <a:moveTo>
                      <a:pt x="354" y="339"/>
                    </a:moveTo>
                    <a:lnTo>
                      <a:pt x="384" y="219"/>
                    </a:lnTo>
                    <a:lnTo>
                      <a:pt x="369" y="113"/>
                    </a:lnTo>
                    <a:lnTo>
                      <a:pt x="317" y="23"/>
                    </a:lnTo>
                    <a:lnTo>
                      <a:pt x="211" y="0"/>
                    </a:lnTo>
                    <a:lnTo>
                      <a:pt x="113" y="45"/>
                    </a:lnTo>
                    <a:lnTo>
                      <a:pt x="23" y="234"/>
                    </a:lnTo>
                    <a:lnTo>
                      <a:pt x="0" y="407"/>
                    </a:lnTo>
                    <a:lnTo>
                      <a:pt x="38" y="543"/>
                    </a:lnTo>
                    <a:lnTo>
                      <a:pt x="136" y="558"/>
                    </a:lnTo>
                    <a:lnTo>
                      <a:pt x="249" y="498"/>
                    </a:lnTo>
                    <a:lnTo>
                      <a:pt x="294" y="422"/>
                    </a:lnTo>
                    <a:lnTo>
                      <a:pt x="384" y="483"/>
                    </a:lnTo>
                    <a:lnTo>
                      <a:pt x="422" y="468"/>
                    </a:lnTo>
                    <a:lnTo>
                      <a:pt x="317" y="385"/>
                    </a:lnTo>
                    <a:lnTo>
                      <a:pt x="354" y="3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200" name="Freeform 12"/>
              <p:cNvSpPr>
                <a:spLocks/>
              </p:cNvSpPr>
              <p:nvPr/>
            </p:nvSpPr>
            <p:spPr bwMode="auto">
              <a:xfrm>
                <a:off x="1761" y="1494"/>
                <a:ext cx="363" cy="913"/>
              </a:xfrm>
              <a:custGeom>
                <a:avLst/>
                <a:gdLst>
                  <a:gd name="T0" fmla="*/ 340 w 363"/>
                  <a:gd name="T1" fmla="*/ 60 h 913"/>
                  <a:gd name="T2" fmla="*/ 294 w 363"/>
                  <a:gd name="T3" fmla="*/ 9 h 913"/>
                  <a:gd name="T4" fmla="*/ 248 w 363"/>
                  <a:gd name="T5" fmla="*/ 0 h 913"/>
                  <a:gd name="T6" fmla="*/ 186 w 363"/>
                  <a:gd name="T7" fmla="*/ 18 h 913"/>
                  <a:gd name="T8" fmla="*/ 140 w 363"/>
                  <a:gd name="T9" fmla="*/ 94 h 913"/>
                  <a:gd name="T10" fmla="*/ 93 w 363"/>
                  <a:gd name="T11" fmla="*/ 222 h 913"/>
                  <a:gd name="T12" fmla="*/ 62 w 363"/>
                  <a:gd name="T13" fmla="*/ 333 h 913"/>
                  <a:gd name="T14" fmla="*/ 31 w 363"/>
                  <a:gd name="T15" fmla="*/ 453 h 913"/>
                  <a:gd name="T16" fmla="*/ 8 w 363"/>
                  <a:gd name="T17" fmla="*/ 572 h 913"/>
                  <a:gd name="T18" fmla="*/ 0 w 363"/>
                  <a:gd name="T19" fmla="*/ 683 h 913"/>
                  <a:gd name="T20" fmla="*/ 0 w 363"/>
                  <a:gd name="T21" fmla="*/ 760 h 913"/>
                  <a:gd name="T22" fmla="*/ 31 w 363"/>
                  <a:gd name="T23" fmla="*/ 845 h 913"/>
                  <a:gd name="T24" fmla="*/ 78 w 363"/>
                  <a:gd name="T25" fmla="*/ 888 h 913"/>
                  <a:gd name="T26" fmla="*/ 163 w 363"/>
                  <a:gd name="T27" fmla="*/ 913 h 913"/>
                  <a:gd name="T28" fmla="*/ 248 w 363"/>
                  <a:gd name="T29" fmla="*/ 913 h 913"/>
                  <a:gd name="T30" fmla="*/ 317 w 363"/>
                  <a:gd name="T31" fmla="*/ 862 h 913"/>
                  <a:gd name="T32" fmla="*/ 356 w 363"/>
                  <a:gd name="T33" fmla="*/ 743 h 913"/>
                  <a:gd name="T34" fmla="*/ 363 w 363"/>
                  <a:gd name="T35" fmla="*/ 598 h 913"/>
                  <a:gd name="T36" fmla="*/ 363 w 363"/>
                  <a:gd name="T37" fmla="*/ 376 h 913"/>
                  <a:gd name="T38" fmla="*/ 363 w 363"/>
                  <a:gd name="T39" fmla="*/ 214 h 913"/>
                  <a:gd name="T40" fmla="*/ 356 w 363"/>
                  <a:gd name="T41" fmla="*/ 120 h 913"/>
                  <a:gd name="T42" fmla="*/ 340 w 363"/>
                  <a:gd name="T43" fmla="*/ 60 h 91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63" h="913">
                    <a:moveTo>
                      <a:pt x="340" y="60"/>
                    </a:moveTo>
                    <a:lnTo>
                      <a:pt x="294" y="9"/>
                    </a:lnTo>
                    <a:lnTo>
                      <a:pt x="248" y="0"/>
                    </a:lnTo>
                    <a:lnTo>
                      <a:pt x="186" y="18"/>
                    </a:lnTo>
                    <a:lnTo>
                      <a:pt x="140" y="94"/>
                    </a:lnTo>
                    <a:lnTo>
                      <a:pt x="93" y="222"/>
                    </a:lnTo>
                    <a:lnTo>
                      <a:pt x="62" y="333"/>
                    </a:lnTo>
                    <a:lnTo>
                      <a:pt x="31" y="453"/>
                    </a:lnTo>
                    <a:lnTo>
                      <a:pt x="8" y="572"/>
                    </a:lnTo>
                    <a:lnTo>
                      <a:pt x="0" y="683"/>
                    </a:lnTo>
                    <a:lnTo>
                      <a:pt x="0" y="760"/>
                    </a:lnTo>
                    <a:lnTo>
                      <a:pt x="31" y="845"/>
                    </a:lnTo>
                    <a:lnTo>
                      <a:pt x="78" y="888"/>
                    </a:lnTo>
                    <a:lnTo>
                      <a:pt x="163" y="913"/>
                    </a:lnTo>
                    <a:lnTo>
                      <a:pt x="248" y="913"/>
                    </a:lnTo>
                    <a:lnTo>
                      <a:pt x="317" y="862"/>
                    </a:lnTo>
                    <a:lnTo>
                      <a:pt x="356" y="743"/>
                    </a:lnTo>
                    <a:lnTo>
                      <a:pt x="363" y="598"/>
                    </a:lnTo>
                    <a:lnTo>
                      <a:pt x="363" y="376"/>
                    </a:lnTo>
                    <a:lnTo>
                      <a:pt x="363" y="214"/>
                    </a:lnTo>
                    <a:lnTo>
                      <a:pt x="356" y="120"/>
                    </a:lnTo>
                    <a:lnTo>
                      <a:pt x="340" y="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201" name="Freeform 13"/>
              <p:cNvSpPr>
                <a:spLocks/>
              </p:cNvSpPr>
              <p:nvPr/>
            </p:nvSpPr>
            <p:spPr bwMode="auto">
              <a:xfrm>
                <a:off x="2092" y="1522"/>
                <a:ext cx="283" cy="867"/>
              </a:xfrm>
              <a:custGeom>
                <a:avLst/>
                <a:gdLst>
                  <a:gd name="T0" fmla="*/ 38 w 283"/>
                  <a:gd name="T1" fmla="*/ 0 h 867"/>
                  <a:gd name="T2" fmla="*/ 76 w 283"/>
                  <a:gd name="T3" fmla="*/ 11 h 867"/>
                  <a:gd name="T4" fmla="*/ 129 w 283"/>
                  <a:gd name="T5" fmla="*/ 90 h 867"/>
                  <a:gd name="T6" fmla="*/ 189 w 283"/>
                  <a:gd name="T7" fmla="*/ 203 h 867"/>
                  <a:gd name="T8" fmla="*/ 249 w 283"/>
                  <a:gd name="T9" fmla="*/ 316 h 867"/>
                  <a:gd name="T10" fmla="*/ 283 w 283"/>
                  <a:gd name="T11" fmla="*/ 388 h 867"/>
                  <a:gd name="T12" fmla="*/ 272 w 283"/>
                  <a:gd name="T13" fmla="*/ 418 h 867"/>
                  <a:gd name="T14" fmla="*/ 249 w 283"/>
                  <a:gd name="T15" fmla="*/ 474 h 867"/>
                  <a:gd name="T16" fmla="*/ 159 w 283"/>
                  <a:gd name="T17" fmla="*/ 542 h 867"/>
                  <a:gd name="T18" fmla="*/ 87 w 283"/>
                  <a:gd name="T19" fmla="*/ 588 h 867"/>
                  <a:gd name="T20" fmla="*/ 53 w 283"/>
                  <a:gd name="T21" fmla="*/ 633 h 867"/>
                  <a:gd name="T22" fmla="*/ 65 w 283"/>
                  <a:gd name="T23" fmla="*/ 670 h 867"/>
                  <a:gd name="T24" fmla="*/ 83 w 283"/>
                  <a:gd name="T25" fmla="*/ 731 h 867"/>
                  <a:gd name="T26" fmla="*/ 132 w 283"/>
                  <a:gd name="T27" fmla="*/ 776 h 867"/>
                  <a:gd name="T28" fmla="*/ 166 w 283"/>
                  <a:gd name="T29" fmla="*/ 795 h 867"/>
                  <a:gd name="T30" fmla="*/ 163 w 283"/>
                  <a:gd name="T31" fmla="*/ 825 h 867"/>
                  <a:gd name="T32" fmla="*/ 144 w 283"/>
                  <a:gd name="T33" fmla="*/ 867 h 867"/>
                  <a:gd name="T34" fmla="*/ 91 w 283"/>
                  <a:gd name="T35" fmla="*/ 821 h 867"/>
                  <a:gd name="T36" fmla="*/ 46 w 283"/>
                  <a:gd name="T37" fmla="*/ 750 h 867"/>
                  <a:gd name="T38" fmla="*/ 31 w 283"/>
                  <a:gd name="T39" fmla="*/ 674 h 867"/>
                  <a:gd name="T40" fmla="*/ 38 w 283"/>
                  <a:gd name="T41" fmla="*/ 614 h 867"/>
                  <a:gd name="T42" fmla="*/ 49 w 283"/>
                  <a:gd name="T43" fmla="*/ 584 h 867"/>
                  <a:gd name="T44" fmla="*/ 102 w 283"/>
                  <a:gd name="T45" fmla="*/ 542 h 867"/>
                  <a:gd name="T46" fmla="*/ 151 w 283"/>
                  <a:gd name="T47" fmla="*/ 508 h 867"/>
                  <a:gd name="T48" fmla="*/ 193 w 283"/>
                  <a:gd name="T49" fmla="*/ 463 h 867"/>
                  <a:gd name="T50" fmla="*/ 223 w 283"/>
                  <a:gd name="T51" fmla="*/ 425 h 867"/>
                  <a:gd name="T52" fmla="*/ 212 w 283"/>
                  <a:gd name="T53" fmla="*/ 392 h 867"/>
                  <a:gd name="T54" fmla="*/ 185 w 283"/>
                  <a:gd name="T55" fmla="*/ 320 h 867"/>
                  <a:gd name="T56" fmla="*/ 144 w 283"/>
                  <a:gd name="T57" fmla="*/ 260 h 867"/>
                  <a:gd name="T58" fmla="*/ 98 w 283"/>
                  <a:gd name="T59" fmla="*/ 192 h 867"/>
                  <a:gd name="T60" fmla="*/ 46 w 283"/>
                  <a:gd name="T61" fmla="*/ 131 h 867"/>
                  <a:gd name="T62" fmla="*/ 0 w 283"/>
                  <a:gd name="T63" fmla="*/ 82 h 867"/>
                  <a:gd name="T64" fmla="*/ 38 w 283"/>
                  <a:gd name="T65" fmla="*/ 0 h 86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83" h="867">
                    <a:moveTo>
                      <a:pt x="38" y="0"/>
                    </a:moveTo>
                    <a:lnTo>
                      <a:pt x="76" y="11"/>
                    </a:lnTo>
                    <a:lnTo>
                      <a:pt x="129" y="90"/>
                    </a:lnTo>
                    <a:lnTo>
                      <a:pt x="189" y="203"/>
                    </a:lnTo>
                    <a:lnTo>
                      <a:pt x="249" y="316"/>
                    </a:lnTo>
                    <a:lnTo>
                      <a:pt x="283" y="388"/>
                    </a:lnTo>
                    <a:lnTo>
                      <a:pt x="272" y="418"/>
                    </a:lnTo>
                    <a:lnTo>
                      <a:pt x="249" y="474"/>
                    </a:lnTo>
                    <a:lnTo>
                      <a:pt x="159" y="542"/>
                    </a:lnTo>
                    <a:lnTo>
                      <a:pt x="87" y="588"/>
                    </a:lnTo>
                    <a:lnTo>
                      <a:pt x="53" y="633"/>
                    </a:lnTo>
                    <a:lnTo>
                      <a:pt x="65" y="670"/>
                    </a:lnTo>
                    <a:lnTo>
                      <a:pt x="83" y="731"/>
                    </a:lnTo>
                    <a:lnTo>
                      <a:pt x="132" y="776"/>
                    </a:lnTo>
                    <a:lnTo>
                      <a:pt x="166" y="795"/>
                    </a:lnTo>
                    <a:lnTo>
                      <a:pt x="163" y="825"/>
                    </a:lnTo>
                    <a:lnTo>
                      <a:pt x="144" y="867"/>
                    </a:lnTo>
                    <a:lnTo>
                      <a:pt x="91" y="821"/>
                    </a:lnTo>
                    <a:lnTo>
                      <a:pt x="46" y="750"/>
                    </a:lnTo>
                    <a:lnTo>
                      <a:pt x="31" y="674"/>
                    </a:lnTo>
                    <a:lnTo>
                      <a:pt x="38" y="614"/>
                    </a:lnTo>
                    <a:lnTo>
                      <a:pt x="49" y="584"/>
                    </a:lnTo>
                    <a:lnTo>
                      <a:pt x="102" y="542"/>
                    </a:lnTo>
                    <a:lnTo>
                      <a:pt x="151" y="508"/>
                    </a:lnTo>
                    <a:lnTo>
                      <a:pt x="193" y="463"/>
                    </a:lnTo>
                    <a:lnTo>
                      <a:pt x="223" y="425"/>
                    </a:lnTo>
                    <a:lnTo>
                      <a:pt x="212" y="392"/>
                    </a:lnTo>
                    <a:lnTo>
                      <a:pt x="185" y="320"/>
                    </a:lnTo>
                    <a:lnTo>
                      <a:pt x="144" y="260"/>
                    </a:lnTo>
                    <a:lnTo>
                      <a:pt x="98" y="192"/>
                    </a:lnTo>
                    <a:lnTo>
                      <a:pt x="46" y="131"/>
                    </a:lnTo>
                    <a:lnTo>
                      <a:pt x="0" y="8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202" name="Freeform 14"/>
              <p:cNvSpPr>
                <a:spLocks/>
              </p:cNvSpPr>
              <p:nvPr/>
            </p:nvSpPr>
            <p:spPr bwMode="auto">
              <a:xfrm>
                <a:off x="1521" y="2310"/>
                <a:ext cx="370" cy="1086"/>
              </a:xfrm>
              <a:custGeom>
                <a:avLst/>
                <a:gdLst>
                  <a:gd name="T0" fmla="*/ 359 w 370"/>
                  <a:gd name="T1" fmla="*/ 79 h 1086"/>
                  <a:gd name="T2" fmla="*/ 344 w 370"/>
                  <a:gd name="T3" fmla="*/ 15 h 1086"/>
                  <a:gd name="T4" fmla="*/ 279 w 370"/>
                  <a:gd name="T5" fmla="*/ 0 h 1086"/>
                  <a:gd name="T6" fmla="*/ 249 w 370"/>
                  <a:gd name="T7" fmla="*/ 23 h 1086"/>
                  <a:gd name="T8" fmla="*/ 208 w 370"/>
                  <a:gd name="T9" fmla="*/ 140 h 1086"/>
                  <a:gd name="T10" fmla="*/ 189 w 370"/>
                  <a:gd name="T11" fmla="*/ 328 h 1086"/>
                  <a:gd name="T12" fmla="*/ 204 w 370"/>
                  <a:gd name="T13" fmla="*/ 562 h 1086"/>
                  <a:gd name="T14" fmla="*/ 257 w 370"/>
                  <a:gd name="T15" fmla="*/ 799 h 1086"/>
                  <a:gd name="T16" fmla="*/ 294 w 370"/>
                  <a:gd name="T17" fmla="*/ 909 h 1086"/>
                  <a:gd name="T18" fmla="*/ 279 w 370"/>
                  <a:gd name="T19" fmla="*/ 928 h 1086"/>
                  <a:gd name="T20" fmla="*/ 234 w 370"/>
                  <a:gd name="T21" fmla="*/ 935 h 1086"/>
                  <a:gd name="T22" fmla="*/ 106 w 370"/>
                  <a:gd name="T23" fmla="*/ 943 h 1086"/>
                  <a:gd name="T24" fmla="*/ 15 w 370"/>
                  <a:gd name="T25" fmla="*/ 977 h 1086"/>
                  <a:gd name="T26" fmla="*/ 0 w 370"/>
                  <a:gd name="T27" fmla="*/ 1003 h 1086"/>
                  <a:gd name="T28" fmla="*/ 8 w 370"/>
                  <a:gd name="T29" fmla="*/ 1045 h 1086"/>
                  <a:gd name="T30" fmla="*/ 83 w 370"/>
                  <a:gd name="T31" fmla="*/ 1086 h 1086"/>
                  <a:gd name="T32" fmla="*/ 109 w 370"/>
                  <a:gd name="T33" fmla="*/ 1060 h 1086"/>
                  <a:gd name="T34" fmla="*/ 121 w 370"/>
                  <a:gd name="T35" fmla="*/ 1022 h 1086"/>
                  <a:gd name="T36" fmla="*/ 196 w 370"/>
                  <a:gd name="T37" fmla="*/ 996 h 1086"/>
                  <a:gd name="T38" fmla="*/ 276 w 370"/>
                  <a:gd name="T39" fmla="*/ 980 h 1086"/>
                  <a:gd name="T40" fmla="*/ 336 w 370"/>
                  <a:gd name="T41" fmla="*/ 988 h 1086"/>
                  <a:gd name="T42" fmla="*/ 370 w 370"/>
                  <a:gd name="T43" fmla="*/ 973 h 1086"/>
                  <a:gd name="T44" fmla="*/ 370 w 370"/>
                  <a:gd name="T45" fmla="*/ 950 h 1086"/>
                  <a:gd name="T46" fmla="*/ 328 w 370"/>
                  <a:gd name="T47" fmla="*/ 856 h 1086"/>
                  <a:gd name="T48" fmla="*/ 287 w 370"/>
                  <a:gd name="T49" fmla="*/ 728 h 1086"/>
                  <a:gd name="T50" fmla="*/ 249 w 370"/>
                  <a:gd name="T51" fmla="*/ 588 h 1086"/>
                  <a:gd name="T52" fmla="*/ 253 w 370"/>
                  <a:gd name="T53" fmla="*/ 475 h 1086"/>
                  <a:gd name="T54" fmla="*/ 264 w 370"/>
                  <a:gd name="T55" fmla="*/ 336 h 1086"/>
                  <a:gd name="T56" fmla="*/ 294 w 370"/>
                  <a:gd name="T57" fmla="*/ 226 h 1086"/>
                  <a:gd name="T58" fmla="*/ 325 w 370"/>
                  <a:gd name="T59" fmla="*/ 128 h 1086"/>
                  <a:gd name="T60" fmla="*/ 359 w 370"/>
                  <a:gd name="T61" fmla="*/ 79 h 108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70" h="1086">
                    <a:moveTo>
                      <a:pt x="359" y="79"/>
                    </a:moveTo>
                    <a:lnTo>
                      <a:pt x="344" y="15"/>
                    </a:lnTo>
                    <a:lnTo>
                      <a:pt x="279" y="0"/>
                    </a:lnTo>
                    <a:lnTo>
                      <a:pt x="249" y="23"/>
                    </a:lnTo>
                    <a:lnTo>
                      <a:pt x="208" y="140"/>
                    </a:lnTo>
                    <a:lnTo>
                      <a:pt x="189" y="328"/>
                    </a:lnTo>
                    <a:lnTo>
                      <a:pt x="204" y="562"/>
                    </a:lnTo>
                    <a:lnTo>
                      <a:pt x="257" y="799"/>
                    </a:lnTo>
                    <a:lnTo>
                      <a:pt x="294" y="909"/>
                    </a:lnTo>
                    <a:lnTo>
                      <a:pt x="279" y="928"/>
                    </a:lnTo>
                    <a:lnTo>
                      <a:pt x="234" y="935"/>
                    </a:lnTo>
                    <a:lnTo>
                      <a:pt x="106" y="943"/>
                    </a:lnTo>
                    <a:lnTo>
                      <a:pt x="15" y="977"/>
                    </a:lnTo>
                    <a:lnTo>
                      <a:pt x="0" y="1003"/>
                    </a:lnTo>
                    <a:lnTo>
                      <a:pt x="8" y="1045"/>
                    </a:lnTo>
                    <a:lnTo>
                      <a:pt x="83" y="1086"/>
                    </a:lnTo>
                    <a:lnTo>
                      <a:pt x="109" y="1060"/>
                    </a:lnTo>
                    <a:lnTo>
                      <a:pt x="121" y="1022"/>
                    </a:lnTo>
                    <a:lnTo>
                      <a:pt x="196" y="996"/>
                    </a:lnTo>
                    <a:lnTo>
                      <a:pt x="276" y="980"/>
                    </a:lnTo>
                    <a:lnTo>
                      <a:pt x="336" y="988"/>
                    </a:lnTo>
                    <a:lnTo>
                      <a:pt x="370" y="973"/>
                    </a:lnTo>
                    <a:lnTo>
                      <a:pt x="370" y="950"/>
                    </a:lnTo>
                    <a:lnTo>
                      <a:pt x="328" y="856"/>
                    </a:lnTo>
                    <a:lnTo>
                      <a:pt x="287" y="728"/>
                    </a:lnTo>
                    <a:lnTo>
                      <a:pt x="249" y="588"/>
                    </a:lnTo>
                    <a:lnTo>
                      <a:pt x="253" y="475"/>
                    </a:lnTo>
                    <a:lnTo>
                      <a:pt x="264" y="336"/>
                    </a:lnTo>
                    <a:lnTo>
                      <a:pt x="294" y="226"/>
                    </a:lnTo>
                    <a:lnTo>
                      <a:pt x="325" y="128"/>
                    </a:lnTo>
                    <a:lnTo>
                      <a:pt x="359" y="7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203" name="Freeform 15"/>
              <p:cNvSpPr>
                <a:spLocks/>
              </p:cNvSpPr>
              <p:nvPr/>
            </p:nvSpPr>
            <p:spPr bwMode="auto">
              <a:xfrm>
                <a:off x="1952" y="2323"/>
                <a:ext cx="411" cy="1060"/>
              </a:xfrm>
              <a:custGeom>
                <a:avLst/>
                <a:gdLst>
                  <a:gd name="T0" fmla="*/ 159 w 411"/>
                  <a:gd name="T1" fmla="*/ 196 h 1060"/>
                  <a:gd name="T2" fmla="*/ 117 w 411"/>
                  <a:gd name="T3" fmla="*/ 56 h 1060"/>
                  <a:gd name="T4" fmla="*/ 76 w 411"/>
                  <a:gd name="T5" fmla="*/ 4 h 1060"/>
                  <a:gd name="T6" fmla="*/ 31 w 411"/>
                  <a:gd name="T7" fmla="*/ 0 h 1060"/>
                  <a:gd name="T8" fmla="*/ 8 w 411"/>
                  <a:gd name="T9" fmla="*/ 41 h 1060"/>
                  <a:gd name="T10" fmla="*/ 0 w 411"/>
                  <a:gd name="T11" fmla="*/ 79 h 1060"/>
                  <a:gd name="T12" fmla="*/ 23 w 411"/>
                  <a:gd name="T13" fmla="*/ 143 h 1060"/>
                  <a:gd name="T14" fmla="*/ 91 w 411"/>
                  <a:gd name="T15" fmla="*/ 230 h 1060"/>
                  <a:gd name="T16" fmla="*/ 117 w 411"/>
                  <a:gd name="T17" fmla="*/ 313 h 1060"/>
                  <a:gd name="T18" fmla="*/ 129 w 411"/>
                  <a:gd name="T19" fmla="*/ 407 h 1060"/>
                  <a:gd name="T20" fmla="*/ 140 w 411"/>
                  <a:gd name="T21" fmla="*/ 539 h 1060"/>
                  <a:gd name="T22" fmla="*/ 144 w 411"/>
                  <a:gd name="T23" fmla="*/ 664 h 1060"/>
                  <a:gd name="T24" fmla="*/ 114 w 411"/>
                  <a:gd name="T25" fmla="*/ 781 h 1060"/>
                  <a:gd name="T26" fmla="*/ 76 w 411"/>
                  <a:gd name="T27" fmla="*/ 834 h 1060"/>
                  <a:gd name="T28" fmla="*/ 68 w 411"/>
                  <a:gd name="T29" fmla="*/ 879 h 1060"/>
                  <a:gd name="T30" fmla="*/ 87 w 411"/>
                  <a:gd name="T31" fmla="*/ 898 h 1060"/>
                  <a:gd name="T32" fmla="*/ 166 w 411"/>
                  <a:gd name="T33" fmla="*/ 924 h 1060"/>
                  <a:gd name="T34" fmla="*/ 234 w 411"/>
                  <a:gd name="T35" fmla="*/ 969 h 1060"/>
                  <a:gd name="T36" fmla="*/ 310 w 411"/>
                  <a:gd name="T37" fmla="*/ 1037 h 1060"/>
                  <a:gd name="T38" fmla="*/ 370 w 411"/>
                  <a:gd name="T39" fmla="*/ 1060 h 1060"/>
                  <a:gd name="T40" fmla="*/ 411 w 411"/>
                  <a:gd name="T41" fmla="*/ 1037 h 1060"/>
                  <a:gd name="T42" fmla="*/ 408 w 411"/>
                  <a:gd name="T43" fmla="*/ 1015 h 1060"/>
                  <a:gd name="T44" fmla="*/ 328 w 411"/>
                  <a:gd name="T45" fmla="*/ 958 h 1060"/>
                  <a:gd name="T46" fmla="*/ 230 w 411"/>
                  <a:gd name="T47" fmla="*/ 913 h 1060"/>
                  <a:gd name="T48" fmla="*/ 151 w 411"/>
                  <a:gd name="T49" fmla="*/ 883 h 1060"/>
                  <a:gd name="T50" fmla="*/ 140 w 411"/>
                  <a:gd name="T51" fmla="*/ 856 h 1060"/>
                  <a:gd name="T52" fmla="*/ 170 w 411"/>
                  <a:gd name="T53" fmla="*/ 754 h 1060"/>
                  <a:gd name="T54" fmla="*/ 193 w 411"/>
                  <a:gd name="T55" fmla="*/ 652 h 1060"/>
                  <a:gd name="T56" fmla="*/ 189 w 411"/>
                  <a:gd name="T57" fmla="*/ 566 h 1060"/>
                  <a:gd name="T58" fmla="*/ 181 w 411"/>
                  <a:gd name="T59" fmla="*/ 419 h 1060"/>
                  <a:gd name="T60" fmla="*/ 163 w 411"/>
                  <a:gd name="T61" fmla="*/ 283 h 1060"/>
                  <a:gd name="T62" fmla="*/ 159 w 411"/>
                  <a:gd name="T63" fmla="*/ 196 h 10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11" h="1060">
                    <a:moveTo>
                      <a:pt x="159" y="196"/>
                    </a:moveTo>
                    <a:lnTo>
                      <a:pt x="117" y="56"/>
                    </a:lnTo>
                    <a:lnTo>
                      <a:pt x="76" y="4"/>
                    </a:lnTo>
                    <a:lnTo>
                      <a:pt x="31" y="0"/>
                    </a:lnTo>
                    <a:lnTo>
                      <a:pt x="8" y="41"/>
                    </a:lnTo>
                    <a:lnTo>
                      <a:pt x="0" y="79"/>
                    </a:lnTo>
                    <a:lnTo>
                      <a:pt x="23" y="143"/>
                    </a:lnTo>
                    <a:lnTo>
                      <a:pt x="91" y="230"/>
                    </a:lnTo>
                    <a:lnTo>
                      <a:pt x="117" y="313"/>
                    </a:lnTo>
                    <a:lnTo>
                      <a:pt x="129" y="407"/>
                    </a:lnTo>
                    <a:lnTo>
                      <a:pt x="140" y="539"/>
                    </a:lnTo>
                    <a:lnTo>
                      <a:pt x="144" y="664"/>
                    </a:lnTo>
                    <a:lnTo>
                      <a:pt x="114" y="781"/>
                    </a:lnTo>
                    <a:lnTo>
                      <a:pt x="76" y="834"/>
                    </a:lnTo>
                    <a:lnTo>
                      <a:pt x="68" y="879"/>
                    </a:lnTo>
                    <a:lnTo>
                      <a:pt x="87" y="898"/>
                    </a:lnTo>
                    <a:lnTo>
                      <a:pt x="166" y="924"/>
                    </a:lnTo>
                    <a:lnTo>
                      <a:pt x="234" y="969"/>
                    </a:lnTo>
                    <a:lnTo>
                      <a:pt x="310" y="1037"/>
                    </a:lnTo>
                    <a:lnTo>
                      <a:pt x="370" y="1060"/>
                    </a:lnTo>
                    <a:lnTo>
                      <a:pt x="411" y="1037"/>
                    </a:lnTo>
                    <a:lnTo>
                      <a:pt x="408" y="1015"/>
                    </a:lnTo>
                    <a:lnTo>
                      <a:pt x="328" y="958"/>
                    </a:lnTo>
                    <a:lnTo>
                      <a:pt x="230" y="913"/>
                    </a:lnTo>
                    <a:lnTo>
                      <a:pt x="151" y="883"/>
                    </a:lnTo>
                    <a:lnTo>
                      <a:pt x="140" y="856"/>
                    </a:lnTo>
                    <a:lnTo>
                      <a:pt x="170" y="754"/>
                    </a:lnTo>
                    <a:lnTo>
                      <a:pt x="193" y="652"/>
                    </a:lnTo>
                    <a:lnTo>
                      <a:pt x="189" y="566"/>
                    </a:lnTo>
                    <a:lnTo>
                      <a:pt x="181" y="419"/>
                    </a:lnTo>
                    <a:lnTo>
                      <a:pt x="163" y="283"/>
                    </a:lnTo>
                    <a:lnTo>
                      <a:pt x="159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204" name="Freeform 16"/>
              <p:cNvSpPr>
                <a:spLocks/>
              </p:cNvSpPr>
              <p:nvPr/>
            </p:nvSpPr>
            <p:spPr bwMode="auto">
              <a:xfrm>
                <a:off x="1867" y="1514"/>
                <a:ext cx="1003" cy="656"/>
              </a:xfrm>
              <a:custGeom>
                <a:avLst/>
                <a:gdLst>
                  <a:gd name="T0" fmla="*/ 178 w 1003"/>
                  <a:gd name="T1" fmla="*/ 106 h 656"/>
                  <a:gd name="T2" fmla="*/ 110 w 1003"/>
                  <a:gd name="T3" fmla="*/ 30 h 656"/>
                  <a:gd name="T4" fmla="*/ 53 w 1003"/>
                  <a:gd name="T5" fmla="*/ 0 h 656"/>
                  <a:gd name="T6" fmla="*/ 16 w 1003"/>
                  <a:gd name="T7" fmla="*/ 4 h 656"/>
                  <a:gd name="T8" fmla="*/ 0 w 1003"/>
                  <a:gd name="T9" fmla="*/ 60 h 656"/>
                  <a:gd name="T10" fmla="*/ 31 w 1003"/>
                  <a:gd name="T11" fmla="*/ 128 h 656"/>
                  <a:gd name="T12" fmla="*/ 121 w 1003"/>
                  <a:gd name="T13" fmla="*/ 185 h 656"/>
                  <a:gd name="T14" fmla="*/ 283 w 1003"/>
                  <a:gd name="T15" fmla="*/ 279 h 656"/>
                  <a:gd name="T16" fmla="*/ 457 w 1003"/>
                  <a:gd name="T17" fmla="*/ 415 h 656"/>
                  <a:gd name="T18" fmla="*/ 630 w 1003"/>
                  <a:gd name="T19" fmla="*/ 490 h 656"/>
                  <a:gd name="T20" fmla="*/ 736 w 1003"/>
                  <a:gd name="T21" fmla="*/ 547 h 656"/>
                  <a:gd name="T22" fmla="*/ 811 w 1003"/>
                  <a:gd name="T23" fmla="*/ 626 h 656"/>
                  <a:gd name="T24" fmla="*/ 868 w 1003"/>
                  <a:gd name="T25" fmla="*/ 656 h 656"/>
                  <a:gd name="T26" fmla="*/ 970 w 1003"/>
                  <a:gd name="T27" fmla="*/ 645 h 656"/>
                  <a:gd name="T28" fmla="*/ 992 w 1003"/>
                  <a:gd name="T29" fmla="*/ 573 h 656"/>
                  <a:gd name="T30" fmla="*/ 1003 w 1003"/>
                  <a:gd name="T31" fmla="*/ 483 h 656"/>
                  <a:gd name="T32" fmla="*/ 921 w 1003"/>
                  <a:gd name="T33" fmla="*/ 471 h 656"/>
                  <a:gd name="T34" fmla="*/ 849 w 1003"/>
                  <a:gd name="T35" fmla="*/ 517 h 656"/>
                  <a:gd name="T36" fmla="*/ 773 w 1003"/>
                  <a:gd name="T37" fmla="*/ 505 h 656"/>
                  <a:gd name="T38" fmla="*/ 626 w 1003"/>
                  <a:gd name="T39" fmla="*/ 452 h 656"/>
                  <a:gd name="T40" fmla="*/ 494 w 1003"/>
                  <a:gd name="T41" fmla="*/ 358 h 656"/>
                  <a:gd name="T42" fmla="*/ 404 w 1003"/>
                  <a:gd name="T43" fmla="*/ 309 h 656"/>
                  <a:gd name="T44" fmla="*/ 268 w 1003"/>
                  <a:gd name="T45" fmla="*/ 222 h 656"/>
                  <a:gd name="T46" fmla="*/ 197 w 1003"/>
                  <a:gd name="T47" fmla="*/ 139 h 656"/>
                  <a:gd name="T48" fmla="*/ 178 w 1003"/>
                  <a:gd name="T49" fmla="*/ 106 h 6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03" h="656">
                    <a:moveTo>
                      <a:pt x="178" y="106"/>
                    </a:moveTo>
                    <a:lnTo>
                      <a:pt x="110" y="30"/>
                    </a:lnTo>
                    <a:lnTo>
                      <a:pt x="53" y="0"/>
                    </a:lnTo>
                    <a:lnTo>
                      <a:pt x="16" y="4"/>
                    </a:lnTo>
                    <a:lnTo>
                      <a:pt x="0" y="60"/>
                    </a:lnTo>
                    <a:lnTo>
                      <a:pt x="31" y="128"/>
                    </a:lnTo>
                    <a:lnTo>
                      <a:pt x="121" y="185"/>
                    </a:lnTo>
                    <a:lnTo>
                      <a:pt x="283" y="279"/>
                    </a:lnTo>
                    <a:lnTo>
                      <a:pt x="457" y="415"/>
                    </a:lnTo>
                    <a:lnTo>
                      <a:pt x="630" y="490"/>
                    </a:lnTo>
                    <a:lnTo>
                      <a:pt x="736" y="547"/>
                    </a:lnTo>
                    <a:lnTo>
                      <a:pt x="811" y="626"/>
                    </a:lnTo>
                    <a:lnTo>
                      <a:pt x="868" y="656"/>
                    </a:lnTo>
                    <a:lnTo>
                      <a:pt x="970" y="645"/>
                    </a:lnTo>
                    <a:lnTo>
                      <a:pt x="992" y="573"/>
                    </a:lnTo>
                    <a:lnTo>
                      <a:pt x="1003" y="483"/>
                    </a:lnTo>
                    <a:lnTo>
                      <a:pt x="921" y="471"/>
                    </a:lnTo>
                    <a:lnTo>
                      <a:pt x="849" y="517"/>
                    </a:lnTo>
                    <a:lnTo>
                      <a:pt x="773" y="505"/>
                    </a:lnTo>
                    <a:lnTo>
                      <a:pt x="626" y="452"/>
                    </a:lnTo>
                    <a:lnTo>
                      <a:pt x="494" y="358"/>
                    </a:lnTo>
                    <a:lnTo>
                      <a:pt x="404" y="309"/>
                    </a:lnTo>
                    <a:lnTo>
                      <a:pt x="268" y="222"/>
                    </a:lnTo>
                    <a:lnTo>
                      <a:pt x="197" y="139"/>
                    </a:lnTo>
                    <a:lnTo>
                      <a:pt x="178" y="10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7194" name="Oval 18"/>
            <p:cNvSpPr>
              <a:spLocks noChangeArrowheads="1"/>
            </p:cNvSpPr>
            <p:nvPr/>
          </p:nvSpPr>
          <p:spPr bwMode="auto">
            <a:xfrm>
              <a:off x="2592" y="2220"/>
              <a:ext cx="432" cy="48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HK" altLang="en-US"/>
            </a:p>
          </p:txBody>
        </p:sp>
        <p:sp>
          <p:nvSpPr>
            <p:cNvPr id="7195" name="Oval 19"/>
            <p:cNvSpPr>
              <a:spLocks noChangeArrowheads="1"/>
            </p:cNvSpPr>
            <p:nvPr/>
          </p:nvSpPr>
          <p:spPr bwMode="auto">
            <a:xfrm>
              <a:off x="2688" y="2076"/>
              <a:ext cx="192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HK" altLang="en-US"/>
            </a:p>
          </p:txBody>
        </p:sp>
        <p:sp>
          <p:nvSpPr>
            <p:cNvPr id="7196" name="Line 20"/>
            <p:cNvSpPr>
              <a:spLocks noChangeShapeType="1"/>
            </p:cNvSpPr>
            <p:nvPr/>
          </p:nvSpPr>
          <p:spPr bwMode="auto">
            <a:xfrm flipV="1">
              <a:off x="2688" y="2220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97" name="Line 21"/>
            <p:cNvSpPr>
              <a:spLocks noChangeShapeType="1"/>
            </p:cNvSpPr>
            <p:nvPr/>
          </p:nvSpPr>
          <p:spPr bwMode="auto">
            <a:xfrm>
              <a:off x="2736" y="22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98" name="Text Box 24"/>
            <p:cNvSpPr txBox="1">
              <a:spLocks noChangeArrowheads="1"/>
            </p:cNvSpPr>
            <p:nvPr/>
          </p:nvSpPr>
          <p:spPr bwMode="auto">
            <a:xfrm>
              <a:off x="2160" y="2784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b="1">
                  <a:latin typeface="Arial" charset="0"/>
                </a:rPr>
                <a:t>A bag of nails</a:t>
              </a:r>
            </a:p>
          </p:txBody>
        </p:sp>
      </p:grpSp>
      <p:sp>
        <p:nvSpPr>
          <p:cNvPr id="7171" name="AutoShape 26"/>
          <p:cNvSpPr>
            <a:spLocks noChangeArrowheads="1"/>
          </p:cNvSpPr>
          <p:nvPr/>
        </p:nvSpPr>
        <p:spPr bwMode="auto">
          <a:xfrm>
            <a:off x="2743200" y="228600"/>
            <a:ext cx="6172200" cy="2286000"/>
          </a:xfrm>
          <a:prstGeom prst="wedgeEllipseCallout">
            <a:avLst>
              <a:gd name="adj1" fmla="val -45574"/>
              <a:gd name="adj2" fmla="val 5888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sz="2800" b="1">
                <a:latin typeface="Arial" charset="0"/>
              </a:rPr>
              <a:t>Every time you lose your temper, you must hammer a nail into the back of the fence.</a:t>
            </a:r>
          </a:p>
        </p:txBody>
      </p:sp>
      <p:grpSp>
        <p:nvGrpSpPr>
          <p:cNvPr id="7172" name="Group 28"/>
          <p:cNvGrpSpPr>
            <a:grpSpLocks/>
          </p:cNvGrpSpPr>
          <p:nvPr/>
        </p:nvGrpSpPr>
        <p:grpSpPr bwMode="auto">
          <a:xfrm>
            <a:off x="6477000" y="2667000"/>
            <a:ext cx="2209800" cy="1828800"/>
            <a:chOff x="2976" y="1152"/>
            <a:chExt cx="2528" cy="1722"/>
          </a:xfrm>
        </p:grpSpPr>
        <p:grpSp>
          <p:nvGrpSpPr>
            <p:cNvPr id="7173" name="Group 29"/>
            <p:cNvGrpSpPr>
              <a:grpSpLocks/>
            </p:cNvGrpSpPr>
            <p:nvPr/>
          </p:nvGrpSpPr>
          <p:grpSpPr bwMode="auto">
            <a:xfrm>
              <a:off x="2989" y="1152"/>
              <a:ext cx="2501" cy="1722"/>
              <a:chOff x="3228" y="1441"/>
              <a:chExt cx="2263" cy="1164"/>
            </a:xfrm>
          </p:grpSpPr>
          <p:sp>
            <p:nvSpPr>
              <p:cNvPr id="7184" name="Freeform 30"/>
              <p:cNvSpPr>
                <a:spLocks/>
              </p:cNvSpPr>
              <p:nvPr/>
            </p:nvSpPr>
            <p:spPr bwMode="auto">
              <a:xfrm>
                <a:off x="3228" y="1497"/>
                <a:ext cx="57" cy="1105"/>
              </a:xfrm>
              <a:custGeom>
                <a:avLst/>
                <a:gdLst>
                  <a:gd name="T0" fmla="*/ 19 w 57"/>
                  <a:gd name="T1" fmla="*/ 1077 h 1105"/>
                  <a:gd name="T2" fmla="*/ 0 w 57"/>
                  <a:gd name="T3" fmla="*/ 413 h 1105"/>
                  <a:gd name="T4" fmla="*/ 0 w 57"/>
                  <a:gd name="T5" fmla="*/ 0 h 1105"/>
                  <a:gd name="T6" fmla="*/ 23 w 57"/>
                  <a:gd name="T7" fmla="*/ 0 h 1105"/>
                  <a:gd name="T8" fmla="*/ 35 w 57"/>
                  <a:gd name="T9" fmla="*/ 21 h 1105"/>
                  <a:gd name="T10" fmla="*/ 23 w 57"/>
                  <a:gd name="T11" fmla="*/ 171 h 1105"/>
                  <a:gd name="T12" fmla="*/ 26 w 57"/>
                  <a:gd name="T13" fmla="*/ 328 h 1105"/>
                  <a:gd name="T14" fmla="*/ 39 w 57"/>
                  <a:gd name="T15" fmla="*/ 520 h 1105"/>
                  <a:gd name="T16" fmla="*/ 46 w 57"/>
                  <a:gd name="T17" fmla="*/ 756 h 1105"/>
                  <a:gd name="T18" fmla="*/ 46 w 57"/>
                  <a:gd name="T19" fmla="*/ 976 h 1105"/>
                  <a:gd name="T20" fmla="*/ 57 w 57"/>
                  <a:gd name="T21" fmla="*/ 1084 h 1105"/>
                  <a:gd name="T22" fmla="*/ 35 w 57"/>
                  <a:gd name="T23" fmla="*/ 1105 h 1105"/>
                  <a:gd name="T24" fmla="*/ 19 w 57"/>
                  <a:gd name="T25" fmla="*/ 1077 h 11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1105">
                    <a:moveTo>
                      <a:pt x="19" y="1077"/>
                    </a:moveTo>
                    <a:lnTo>
                      <a:pt x="0" y="413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35" y="21"/>
                    </a:lnTo>
                    <a:lnTo>
                      <a:pt x="23" y="171"/>
                    </a:lnTo>
                    <a:lnTo>
                      <a:pt x="26" y="328"/>
                    </a:lnTo>
                    <a:lnTo>
                      <a:pt x="39" y="520"/>
                    </a:lnTo>
                    <a:lnTo>
                      <a:pt x="46" y="756"/>
                    </a:lnTo>
                    <a:lnTo>
                      <a:pt x="46" y="976"/>
                    </a:lnTo>
                    <a:lnTo>
                      <a:pt x="57" y="1084"/>
                    </a:lnTo>
                    <a:lnTo>
                      <a:pt x="35" y="1105"/>
                    </a:lnTo>
                    <a:lnTo>
                      <a:pt x="19" y="1077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85" name="Freeform 31"/>
              <p:cNvSpPr>
                <a:spLocks/>
              </p:cNvSpPr>
              <p:nvPr/>
            </p:nvSpPr>
            <p:spPr bwMode="auto">
              <a:xfrm>
                <a:off x="3560" y="1484"/>
                <a:ext cx="57" cy="1106"/>
              </a:xfrm>
              <a:custGeom>
                <a:avLst/>
                <a:gdLst>
                  <a:gd name="T0" fmla="*/ 19 w 57"/>
                  <a:gd name="T1" fmla="*/ 1079 h 1106"/>
                  <a:gd name="T2" fmla="*/ 0 w 57"/>
                  <a:gd name="T3" fmla="*/ 413 h 1106"/>
                  <a:gd name="T4" fmla="*/ 0 w 57"/>
                  <a:gd name="T5" fmla="*/ 0 h 1106"/>
                  <a:gd name="T6" fmla="*/ 22 w 57"/>
                  <a:gd name="T7" fmla="*/ 0 h 1106"/>
                  <a:gd name="T8" fmla="*/ 35 w 57"/>
                  <a:gd name="T9" fmla="*/ 21 h 1106"/>
                  <a:gd name="T10" fmla="*/ 22 w 57"/>
                  <a:gd name="T11" fmla="*/ 172 h 1106"/>
                  <a:gd name="T12" fmla="*/ 26 w 57"/>
                  <a:gd name="T13" fmla="*/ 328 h 1106"/>
                  <a:gd name="T14" fmla="*/ 38 w 57"/>
                  <a:gd name="T15" fmla="*/ 521 h 1106"/>
                  <a:gd name="T16" fmla="*/ 46 w 57"/>
                  <a:gd name="T17" fmla="*/ 758 h 1106"/>
                  <a:gd name="T18" fmla="*/ 46 w 57"/>
                  <a:gd name="T19" fmla="*/ 978 h 1106"/>
                  <a:gd name="T20" fmla="*/ 57 w 57"/>
                  <a:gd name="T21" fmla="*/ 1086 h 1106"/>
                  <a:gd name="T22" fmla="*/ 35 w 57"/>
                  <a:gd name="T23" fmla="*/ 1106 h 1106"/>
                  <a:gd name="T24" fmla="*/ 19 w 57"/>
                  <a:gd name="T25" fmla="*/ 1079 h 1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1106">
                    <a:moveTo>
                      <a:pt x="19" y="1079"/>
                    </a:moveTo>
                    <a:lnTo>
                      <a:pt x="0" y="413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35" y="21"/>
                    </a:lnTo>
                    <a:lnTo>
                      <a:pt x="22" y="172"/>
                    </a:lnTo>
                    <a:lnTo>
                      <a:pt x="26" y="328"/>
                    </a:lnTo>
                    <a:lnTo>
                      <a:pt x="38" y="521"/>
                    </a:lnTo>
                    <a:lnTo>
                      <a:pt x="46" y="758"/>
                    </a:lnTo>
                    <a:lnTo>
                      <a:pt x="46" y="978"/>
                    </a:lnTo>
                    <a:lnTo>
                      <a:pt x="57" y="1086"/>
                    </a:lnTo>
                    <a:lnTo>
                      <a:pt x="35" y="1106"/>
                    </a:lnTo>
                    <a:lnTo>
                      <a:pt x="19" y="1079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86" name="Freeform 32"/>
              <p:cNvSpPr>
                <a:spLocks/>
              </p:cNvSpPr>
              <p:nvPr/>
            </p:nvSpPr>
            <p:spPr bwMode="auto">
              <a:xfrm>
                <a:off x="3889" y="1454"/>
                <a:ext cx="56" cy="1106"/>
              </a:xfrm>
              <a:custGeom>
                <a:avLst/>
                <a:gdLst>
                  <a:gd name="T0" fmla="*/ 19 w 56"/>
                  <a:gd name="T1" fmla="*/ 1079 h 1106"/>
                  <a:gd name="T2" fmla="*/ 0 w 56"/>
                  <a:gd name="T3" fmla="*/ 413 h 1106"/>
                  <a:gd name="T4" fmla="*/ 0 w 56"/>
                  <a:gd name="T5" fmla="*/ 0 h 1106"/>
                  <a:gd name="T6" fmla="*/ 22 w 56"/>
                  <a:gd name="T7" fmla="*/ 0 h 1106"/>
                  <a:gd name="T8" fmla="*/ 34 w 56"/>
                  <a:gd name="T9" fmla="*/ 21 h 1106"/>
                  <a:gd name="T10" fmla="*/ 22 w 56"/>
                  <a:gd name="T11" fmla="*/ 171 h 1106"/>
                  <a:gd name="T12" fmla="*/ 26 w 56"/>
                  <a:gd name="T13" fmla="*/ 328 h 1106"/>
                  <a:gd name="T14" fmla="*/ 37 w 56"/>
                  <a:gd name="T15" fmla="*/ 520 h 1106"/>
                  <a:gd name="T16" fmla="*/ 45 w 56"/>
                  <a:gd name="T17" fmla="*/ 757 h 1106"/>
                  <a:gd name="T18" fmla="*/ 45 w 56"/>
                  <a:gd name="T19" fmla="*/ 977 h 1106"/>
                  <a:gd name="T20" fmla="*/ 56 w 56"/>
                  <a:gd name="T21" fmla="*/ 1085 h 1106"/>
                  <a:gd name="T22" fmla="*/ 34 w 56"/>
                  <a:gd name="T23" fmla="*/ 1106 h 1106"/>
                  <a:gd name="T24" fmla="*/ 19 w 56"/>
                  <a:gd name="T25" fmla="*/ 1079 h 1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6" h="1106">
                    <a:moveTo>
                      <a:pt x="19" y="1079"/>
                    </a:moveTo>
                    <a:lnTo>
                      <a:pt x="0" y="413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34" y="21"/>
                    </a:lnTo>
                    <a:lnTo>
                      <a:pt x="22" y="171"/>
                    </a:lnTo>
                    <a:lnTo>
                      <a:pt x="26" y="328"/>
                    </a:lnTo>
                    <a:lnTo>
                      <a:pt x="37" y="520"/>
                    </a:lnTo>
                    <a:lnTo>
                      <a:pt x="45" y="757"/>
                    </a:lnTo>
                    <a:lnTo>
                      <a:pt x="45" y="977"/>
                    </a:lnTo>
                    <a:lnTo>
                      <a:pt x="56" y="1085"/>
                    </a:lnTo>
                    <a:lnTo>
                      <a:pt x="34" y="1106"/>
                    </a:lnTo>
                    <a:lnTo>
                      <a:pt x="19" y="1079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87" name="Freeform 33"/>
              <p:cNvSpPr>
                <a:spLocks/>
              </p:cNvSpPr>
              <p:nvPr/>
            </p:nvSpPr>
            <p:spPr bwMode="auto">
              <a:xfrm>
                <a:off x="4215" y="1441"/>
                <a:ext cx="55" cy="1106"/>
              </a:xfrm>
              <a:custGeom>
                <a:avLst/>
                <a:gdLst>
                  <a:gd name="T0" fmla="*/ 18 w 55"/>
                  <a:gd name="T1" fmla="*/ 1079 h 1106"/>
                  <a:gd name="T2" fmla="*/ 0 w 55"/>
                  <a:gd name="T3" fmla="*/ 413 h 1106"/>
                  <a:gd name="T4" fmla="*/ 0 w 55"/>
                  <a:gd name="T5" fmla="*/ 0 h 1106"/>
                  <a:gd name="T6" fmla="*/ 22 w 55"/>
                  <a:gd name="T7" fmla="*/ 0 h 1106"/>
                  <a:gd name="T8" fmla="*/ 33 w 55"/>
                  <a:gd name="T9" fmla="*/ 21 h 1106"/>
                  <a:gd name="T10" fmla="*/ 22 w 55"/>
                  <a:gd name="T11" fmla="*/ 172 h 1106"/>
                  <a:gd name="T12" fmla="*/ 26 w 55"/>
                  <a:gd name="T13" fmla="*/ 328 h 1106"/>
                  <a:gd name="T14" fmla="*/ 37 w 55"/>
                  <a:gd name="T15" fmla="*/ 521 h 1106"/>
                  <a:gd name="T16" fmla="*/ 44 w 55"/>
                  <a:gd name="T17" fmla="*/ 757 h 1106"/>
                  <a:gd name="T18" fmla="*/ 44 w 55"/>
                  <a:gd name="T19" fmla="*/ 978 h 1106"/>
                  <a:gd name="T20" fmla="*/ 55 w 55"/>
                  <a:gd name="T21" fmla="*/ 1085 h 1106"/>
                  <a:gd name="T22" fmla="*/ 33 w 55"/>
                  <a:gd name="T23" fmla="*/ 1106 h 1106"/>
                  <a:gd name="T24" fmla="*/ 18 w 55"/>
                  <a:gd name="T25" fmla="*/ 1079 h 1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5" h="1106">
                    <a:moveTo>
                      <a:pt x="18" y="1079"/>
                    </a:moveTo>
                    <a:lnTo>
                      <a:pt x="0" y="413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33" y="21"/>
                    </a:lnTo>
                    <a:lnTo>
                      <a:pt x="22" y="172"/>
                    </a:lnTo>
                    <a:lnTo>
                      <a:pt x="26" y="328"/>
                    </a:lnTo>
                    <a:lnTo>
                      <a:pt x="37" y="521"/>
                    </a:lnTo>
                    <a:lnTo>
                      <a:pt x="44" y="757"/>
                    </a:lnTo>
                    <a:lnTo>
                      <a:pt x="44" y="978"/>
                    </a:lnTo>
                    <a:lnTo>
                      <a:pt x="55" y="1085"/>
                    </a:lnTo>
                    <a:lnTo>
                      <a:pt x="33" y="1106"/>
                    </a:lnTo>
                    <a:lnTo>
                      <a:pt x="18" y="1079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88" name="Freeform 34"/>
              <p:cNvSpPr>
                <a:spLocks/>
              </p:cNvSpPr>
              <p:nvPr/>
            </p:nvSpPr>
            <p:spPr bwMode="auto">
              <a:xfrm>
                <a:off x="4519" y="1468"/>
                <a:ext cx="56" cy="1106"/>
              </a:xfrm>
              <a:custGeom>
                <a:avLst/>
                <a:gdLst>
                  <a:gd name="T0" fmla="*/ 19 w 56"/>
                  <a:gd name="T1" fmla="*/ 1079 h 1106"/>
                  <a:gd name="T2" fmla="*/ 0 w 56"/>
                  <a:gd name="T3" fmla="*/ 413 h 1106"/>
                  <a:gd name="T4" fmla="*/ 0 w 56"/>
                  <a:gd name="T5" fmla="*/ 0 h 1106"/>
                  <a:gd name="T6" fmla="*/ 22 w 56"/>
                  <a:gd name="T7" fmla="*/ 0 h 1106"/>
                  <a:gd name="T8" fmla="*/ 34 w 56"/>
                  <a:gd name="T9" fmla="*/ 21 h 1106"/>
                  <a:gd name="T10" fmla="*/ 22 w 56"/>
                  <a:gd name="T11" fmla="*/ 172 h 1106"/>
                  <a:gd name="T12" fmla="*/ 26 w 56"/>
                  <a:gd name="T13" fmla="*/ 328 h 1106"/>
                  <a:gd name="T14" fmla="*/ 37 w 56"/>
                  <a:gd name="T15" fmla="*/ 521 h 1106"/>
                  <a:gd name="T16" fmla="*/ 45 w 56"/>
                  <a:gd name="T17" fmla="*/ 757 h 1106"/>
                  <a:gd name="T18" fmla="*/ 45 w 56"/>
                  <a:gd name="T19" fmla="*/ 978 h 1106"/>
                  <a:gd name="T20" fmla="*/ 56 w 56"/>
                  <a:gd name="T21" fmla="*/ 1085 h 1106"/>
                  <a:gd name="T22" fmla="*/ 34 w 56"/>
                  <a:gd name="T23" fmla="*/ 1106 h 1106"/>
                  <a:gd name="T24" fmla="*/ 19 w 56"/>
                  <a:gd name="T25" fmla="*/ 1079 h 1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6" h="1106">
                    <a:moveTo>
                      <a:pt x="19" y="1079"/>
                    </a:moveTo>
                    <a:lnTo>
                      <a:pt x="0" y="413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34" y="21"/>
                    </a:lnTo>
                    <a:lnTo>
                      <a:pt x="22" y="172"/>
                    </a:lnTo>
                    <a:lnTo>
                      <a:pt x="26" y="328"/>
                    </a:lnTo>
                    <a:lnTo>
                      <a:pt x="37" y="521"/>
                    </a:lnTo>
                    <a:lnTo>
                      <a:pt x="45" y="757"/>
                    </a:lnTo>
                    <a:lnTo>
                      <a:pt x="45" y="978"/>
                    </a:lnTo>
                    <a:lnTo>
                      <a:pt x="56" y="1085"/>
                    </a:lnTo>
                    <a:lnTo>
                      <a:pt x="34" y="1106"/>
                    </a:lnTo>
                    <a:lnTo>
                      <a:pt x="19" y="1079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89" name="Freeform 35"/>
              <p:cNvSpPr>
                <a:spLocks/>
              </p:cNvSpPr>
              <p:nvPr/>
            </p:nvSpPr>
            <p:spPr bwMode="auto">
              <a:xfrm>
                <a:off x="4797" y="1475"/>
                <a:ext cx="55" cy="1106"/>
              </a:xfrm>
              <a:custGeom>
                <a:avLst/>
                <a:gdLst>
                  <a:gd name="T0" fmla="*/ 18 w 55"/>
                  <a:gd name="T1" fmla="*/ 1078 h 1106"/>
                  <a:gd name="T2" fmla="*/ 0 w 55"/>
                  <a:gd name="T3" fmla="*/ 413 h 1106"/>
                  <a:gd name="T4" fmla="*/ 0 w 55"/>
                  <a:gd name="T5" fmla="*/ 0 h 1106"/>
                  <a:gd name="T6" fmla="*/ 22 w 55"/>
                  <a:gd name="T7" fmla="*/ 0 h 1106"/>
                  <a:gd name="T8" fmla="*/ 33 w 55"/>
                  <a:gd name="T9" fmla="*/ 20 h 1106"/>
                  <a:gd name="T10" fmla="*/ 22 w 55"/>
                  <a:gd name="T11" fmla="*/ 171 h 1106"/>
                  <a:gd name="T12" fmla="*/ 26 w 55"/>
                  <a:gd name="T13" fmla="*/ 328 h 1106"/>
                  <a:gd name="T14" fmla="*/ 37 w 55"/>
                  <a:gd name="T15" fmla="*/ 520 h 1106"/>
                  <a:gd name="T16" fmla="*/ 44 w 55"/>
                  <a:gd name="T17" fmla="*/ 757 h 1106"/>
                  <a:gd name="T18" fmla="*/ 44 w 55"/>
                  <a:gd name="T19" fmla="*/ 977 h 1106"/>
                  <a:gd name="T20" fmla="*/ 55 w 55"/>
                  <a:gd name="T21" fmla="*/ 1085 h 1106"/>
                  <a:gd name="T22" fmla="*/ 33 w 55"/>
                  <a:gd name="T23" fmla="*/ 1106 h 1106"/>
                  <a:gd name="T24" fmla="*/ 18 w 55"/>
                  <a:gd name="T25" fmla="*/ 1078 h 1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5" h="1106">
                    <a:moveTo>
                      <a:pt x="18" y="1078"/>
                    </a:moveTo>
                    <a:lnTo>
                      <a:pt x="0" y="413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33" y="20"/>
                    </a:lnTo>
                    <a:lnTo>
                      <a:pt x="22" y="171"/>
                    </a:lnTo>
                    <a:lnTo>
                      <a:pt x="26" y="328"/>
                    </a:lnTo>
                    <a:lnTo>
                      <a:pt x="37" y="520"/>
                    </a:lnTo>
                    <a:lnTo>
                      <a:pt x="44" y="757"/>
                    </a:lnTo>
                    <a:lnTo>
                      <a:pt x="44" y="977"/>
                    </a:lnTo>
                    <a:lnTo>
                      <a:pt x="55" y="1085"/>
                    </a:lnTo>
                    <a:lnTo>
                      <a:pt x="33" y="1106"/>
                    </a:lnTo>
                    <a:lnTo>
                      <a:pt x="18" y="1078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90" name="Freeform 36"/>
              <p:cNvSpPr>
                <a:spLocks/>
              </p:cNvSpPr>
              <p:nvPr/>
            </p:nvSpPr>
            <p:spPr bwMode="auto">
              <a:xfrm>
                <a:off x="5088" y="1475"/>
                <a:ext cx="55" cy="1106"/>
              </a:xfrm>
              <a:custGeom>
                <a:avLst/>
                <a:gdLst>
                  <a:gd name="T0" fmla="*/ 18 w 55"/>
                  <a:gd name="T1" fmla="*/ 1078 h 1106"/>
                  <a:gd name="T2" fmla="*/ 0 w 55"/>
                  <a:gd name="T3" fmla="*/ 413 h 1106"/>
                  <a:gd name="T4" fmla="*/ 0 w 55"/>
                  <a:gd name="T5" fmla="*/ 0 h 1106"/>
                  <a:gd name="T6" fmla="*/ 22 w 55"/>
                  <a:gd name="T7" fmla="*/ 0 h 1106"/>
                  <a:gd name="T8" fmla="*/ 33 w 55"/>
                  <a:gd name="T9" fmla="*/ 20 h 1106"/>
                  <a:gd name="T10" fmla="*/ 22 w 55"/>
                  <a:gd name="T11" fmla="*/ 171 h 1106"/>
                  <a:gd name="T12" fmla="*/ 26 w 55"/>
                  <a:gd name="T13" fmla="*/ 328 h 1106"/>
                  <a:gd name="T14" fmla="*/ 37 w 55"/>
                  <a:gd name="T15" fmla="*/ 520 h 1106"/>
                  <a:gd name="T16" fmla="*/ 44 w 55"/>
                  <a:gd name="T17" fmla="*/ 757 h 1106"/>
                  <a:gd name="T18" fmla="*/ 44 w 55"/>
                  <a:gd name="T19" fmla="*/ 977 h 1106"/>
                  <a:gd name="T20" fmla="*/ 55 w 55"/>
                  <a:gd name="T21" fmla="*/ 1085 h 1106"/>
                  <a:gd name="T22" fmla="*/ 33 w 55"/>
                  <a:gd name="T23" fmla="*/ 1106 h 1106"/>
                  <a:gd name="T24" fmla="*/ 18 w 55"/>
                  <a:gd name="T25" fmla="*/ 1078 h 1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5" h="1106">
                    <a:moveTo>
                      <a:pt x="18" y="1078"/>
                    </a:moveTo>
                    <a:lnTo>
                      <a:pt x="0" y="413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33" y="20"/>
                    </a:lnTo>
                    <a:lnTo>
                      <a:pt x="22" y="171"/>
                    </a:lnTo>
                    <a:lnTo>
                      <a:pt x="26" y="328"/>
                    </a:lnTo>
                    <a:lnTo>
                      <a:pt x="37" y="520"/>
                    </a:lnTo>
                    <a:lnTo>
                      <a:pt x="44" y="757"/>
                    </a:lnTo>
                    <a:lnTo>
                      <a:pt x="44" y="977"/>
                    </a:lnTo>
                    <a:lnTo>
                      <a:pt x="55" y="1085"/>
                    </a:lnTo>
                    <a:lnTo>
                      <a:pt x="33" y="1106"/>
                    </a:lnTo>
                    <a:lnTo>
                      <a:pt x="18" y="1078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91" name="Freeform 37"/>
              <p:cNvSpPr>
                <a:spLocks/>
              </p:cNvSpPr>
              <p:nvPr/>
            </p:nvSpPr>
            <p:spPr bwMode="auto">
              <a:xfrm>
                <a:off x="5435" y="1499"/>
                <a:ext cx="56" cy="1106"/>
              </a:xfrm>
              <a:custGeom>
                <a:avLst/>
                <a:gdLst>
                  <a:gd name="T0" fmla="*/ 19 w 56"/>
                  <a:gd name="T1" fmla="*/ 1079 h 1106"/>
                  <a:gd name="T2" fmla="*/ 0 w 56"/>
                  <a:gd name="T3" fmla="*/ 413 h 1106"/>
                  <a:gd name="T4" fmla="*/ 0 w 56"/>
                  <a:gd name="T5" fmla="*/ 0 h 1106"/>
                  <a:gd name="T6" fmla="*/ 23 w 56"/>
                  <a:gd name="T7" fmla="*/ 0 h 1106"/>
                  <a:gd name="T8" fmla="*/ 34 w 56"/>
                  <a:gd name="T9" fmla="*/ 21 h 1106"/>
                  <a:gd name="T10" fmla="*/ 23 w 56"/>
                  <a:gd name="T11" fmla="*/ 172 h 1106"/>
                  <a:gd name="T12" fmla="*/ 26 w 56"/>
                  <a:gd name="T13" fmla="*/ 328 h 1106"/>
                  <a:gd name="T14" fmla="*/ 37 w 56"/>
                  <a:gd name="T15" fmla="*/ 521 h 1106"/>
                  <a:gd name="T16" fmla="*/ 45 w 56"/>
                  <a:gd name="T17" fmla="*/ 757 h 1106"/>
                  <a:gd name="T18" fmla="*/ 45 w 56"/>
                  <a:gd name="T19" fmla="*/ 978 h 1106"/>
                  <a:gd name="T20" fmla="*/ 56 w 56"/>
                  <a:gd name="T21" fmla="*/ 1085 h 1106"/>
                  <a:gd name="T22" fmla="*/ 34 w 56"/>
                  <a:gd name="T23" fmla="*/ 1106 h 1106"/>
                  <a:gd name="T24" fmla="*/ 19 w 56"/>
                  <a:gd name="T25" fmla="*/ 1079 h 1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6" h="1106">
                    <a:moveTo>
                      <a:pt x="19" y="1079"/>
                    </a:moveTo>
                    <a:lnTo>
                      <a:pt x="0" y="413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34" y="21"/>
                    </a:lnTo>
                    <a:lnTo>
                      <a:pt x="23" y="172"/>
                    </a:lnTo>
                    <a:lnTo>
                      <a:pt x="26" y="328"/>
                    </a:lnTo>
                    <a:lnTo>
                      <a:pt x="37" y="521"/>
                    </a:lnTo>
                    <a:lnTo>
                      <a:pt x="45" y="757"/>
                    </a:lnTo>
                    <a:lnTo>
                      <a:pt x="45" y="978"/>
                    </a:lnTo>
                    <a:lnTo>
                      <a:pt x="56" y="1085"/>
                    </a:lnTo>
                    <a:lnTo>
                      <a:pt x="34" y="1106"/>
                    </a:lnTo>
                    <a:lnTo>
                      <a:pt x="19" y="1079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7174" name="Freeform 38"/>
            <p:cNvSpPr>
              <a:spLocks/>
            </p:cNvSpPr>
            <p:nvPr/>
          </p:nvSpPr>
          <p:spPr bwMode="auto">
            <a:xfrm>
              <a:off x="2976" y="1383"/>
              <a:ext cx="2516" cy="390"/>
            </a:xfrm>
            <a:custGeom>
              <a:avLst/>
              <a:gdLst>
                <a:gd name="T0" fmla="*/ 3 w 1744"/>
                <a:gd name="T1" fmla="*/ 84 h 264"/>
                <a:gd name="T2" fmla="*/ 127 w 1744"/>
                <a:gd name="T3" fmla="*/ 75 h 264"/>
                <a:gd name="T4" fmla="*/ 551 w 1744"/>
                <a:gd name="T5" fmla="*/ 69 h 264"/>
                <a:gd name="T6" fmla="*/ 941 w 1744"/>
                <a:gd name="T7" fmla="*/ 56 h 264"/>
                <a:gd name="T8" fmla="*/ 1259 w 1744"/>
                <a:gd name="T9" fmla="*/ 52 h 264"/>
                <a:gd name="T10" fmla="*/ 1492 w 1744"/>
                <a:gd name="T11" fmla="*/ 33 h 264"/>
                <a:gd name="T12" fmla="*/ 1847 w 1744"/>
                <a:gd name="T13" fmla="*/ 18 h 264"/>
                <a:gd name="T14" fmla="*/ 2111 w 1744"/>
                <a:gd name="T15" fmla="*/ 6 h 264"/>
                <a:gd name="T16" fmla="*/ 2496 w 1744"/>
                <a:gd name="T17" fmla="*/ 0 h 264"/>
                <a:gd name="T18" fmla="*/ 2516 w 1744"/>
                <a:gd name="T19" fmla="*/ 163 h 264"/>
                <a:gd name="T20" fmla="*/ 2504 w 1744"/>
                <a:gd name="T21" fmla="*/ 329 h 264"/>
                <a:gd name="T22" fmla="*/ 2225 w 1744"/>
                <a:gd name="T23" fmla="*/ 329 h 264"/>
                <a:gd name="T24" fmla="*/ 2053 w 1744"/>
                <a:gd name="T25" fmla="*/ 334 h 264"/>
                <a:gd name="T26" fmla="*/ 1763 w 1744"/>
                <a:gd name="T27" fmla="*/ 353 h 264"/>
                <a:gd name="T28" fmla="*/ 1470 w 1744"/>
                <a:gd name="T29" fmla="*/ 358 h 264"/>
                <a:gd name="T30" fmla="*/ 1117 w 1744"/>
                <a:gd name="T31" fmla="*/ 353 h 264"/>
                <a:gd name="T32" fmla="*/ 848 w 1744"/>
                <a:gd name="T33" fmla="*/ 372 h 264"/>
                <a:gd name="T34" fmla="*/ 600 w 1744"/>
                <a:gd name="T35" fmla="*/ 372 h 264"/>
                <a:gd name="T36" fmla="*/ 317 w 1744"/>
                <a:gd name="T37" fmla="*/ 381 h 264"/>
                <a:gd name="T38" fmla="*/ 0 w 1744"/>
                <a:gd name="T39" fmla="*/ 390 h 264"/>
                <a:gd name="T40" fmla="*/ 3 w 1744"/>
                <a:gd name="T41" fmla="*/ 84 h 26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44" h="264">
                  <a:moveTo>
                    <a:pt x="2" y="57"/>
                  </a:moveTo>
                  <a:lnTo>
                    <a:pt x="88" y="51"/>
                  </a:lnTo>
                  <a:lnTo>
                    <a:pt x="382" y="47"/>
                  </a:lnTo>
                  <a:lnTo>
                    <a:pt x="652" y="38"/>
                  </a:lnTo>
                  <a:lnTo>
                    <a:pt x="873" y="35"/>
                  </a:lnTo>
                  <a:lnTo>
                    <a:pt x="1034" y="22"/>
                  </a:lnTo>
                  <a:lnTo>
                    <a:pt x="1280" y="12"/>
                  </a:lnTo>
                  <a:lnTo>
                    <a:pt x="1463" y="4"/>
                  </a:lnTo>
                  <a:lnTo>
                    <a:pt x="1730" y="0"/>
                  </a:lnTo>
                  <a:lnTo>
                    <a:pt x="1744" y="110"/>
                  </a:lnTo>
                  <a:lnTo>
                    <a:pt x="1736" y="223"/>
                  </a:lnTo>
                  <a:lnTo>
                    <a:pt x="1542" y="223"/>
                  </a:lnTo>
                  <a:lnTo>
                    <a:pt x="1423" y="226"/>
                  </a:lnTo>
                  <a:lnTo>
                    <a:pt x="1222" y="239"/>
                  </a:lnTo>
                  <a:lnTo>
                    <a:pt x="1019" y="242"/>
                  </a:lnTo>
                  <a:lnTo>
                    <a:pt x="774" y="239"/>
                  </a:lnTo>
                  <a:lnTo>
                    <a:pt x="588" y="252"/>
                  </a:lnTo>
                  <a:lnTo>
                    <a:pt x="416" y="252"/>
                  </a:lnTo>
                  <a:lnTo>
                    <a:pt x="220" y="258"/>
                  </a:lnTo>
                  <a:lnTo>
                    <a:pt x="0" y="264"/>
                  </a:lnTo>
                  <a:lnTo>
                    <a:pt x="2" y="57"/>
                  </a:lnTo>
                  <a:close/>
                </a:path>
              </a:pathLst>
            </a:custGeom>
            <a:solidFill>
              <a:srgbClr val="A7E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7175" name="Group 39"/>
            <p:cNvGrpSpPr>
              <a:grpSpLocks/>
            </p:cNvGrpSpPr>
            <p:nvPr/>
          </p:nvGrpSpPr>
          <p:grpSpPr bwMode="auto">
            <a:xfrm>
              <a:off x="2976" y="1312"/>
              <a:ext cx="2528" cy="500"/>
              <a:chOff x="3734" y="2198"/>
              <a:chExt cx="1770" cy="290"/>
            </a:xfrm>
          </p:grpSpPr>
          <p:sp>
            <p:nvSpPr>
              <p:cNvPr id="7181" name="Freeform 40"/>
              <p:cNvSpPr>
                <a:spLocks/>
              </p:cNvSpPr>
              <p:nvPr/>
            </p:nvSpPr>
            <p:spPr bwMode="auto">
              <a:xfrm>
                <a:off x="3734" y="2248"/>
                <a:ext cx="1593" cy="240"/>
              </a:xfrm>
              <a:custGeom>
                <a:avLst/>
                <a:gdLst>
                  <a:gd name="T0" fmla="*/ 0 w 1593"/>
                  <a:gd name="T1" fmla="*/ 236 h 240"/>
                  <a:gd name="T2" fmla="*/ 1 w 1593"/>
                  <a:gd name="T3" fmla="*/ 33 h 240"/>
                  <a:gd name="T4" fmla="*/ 1 w 1593"/>
                  <a:gd name="T5" fmla="*/ 14 h 240"/>
                  <a:gd name="T6" fmla="*/ 20 w 1593"/>
                  <a:gd name="T7" fmla="*/ 0 h 240"/>
                  <a:gd name="T8" fmla="*/ 29 w 1593"/>
                  <a:gd name="T9" fmla="*/ 29 h 240"/>
                  <a:gd name="T10" fmla="*/ 29 w 1593"/>
                  <a:gd name="T11" fmla="*/ 138 h 240"/>
                  <a:gd name="T12" fmla="*/ 29 w 1593"/>
                  <a:gd name="T13" fmla="*/ 213 h 240"/>
                  <a:gd name="T14" fmla="*/ 143 w 1593"/>
                  <a:gd name="T15" fmla="*/ 208 h 240"/>
                  <a:gd name="T16" fmla="*/ 373 w 1593"/>
                  <a:gd name="T17" fmla="*/ 207 h 240"/>
                  <a:gd name="T18" fmla="*/ 598 w 1593"/>
                  <a:gd name="T19" fmla="*/ 199 h 240"/>
                  <a:gd name="T20" fmla="*/ 905 w 1593"/>
                  <a:gd name="T21" fmla="*/ 190 h 240"/>
                  <a:gd name="T22" fmla="*/ 1203 w 1593"/>
                  <a:gd name="T23" fmla="*/ 183 h 240"/>
                  <a:gd name="T24" fmla="*/ 1471 w 1593"/>
                  <a:gd name="T25" fmla="*/ 175 h 240"/>
                  <a:gd name="T26" fmla="*/ 1593 w 1593"/>
                  <a:gd name="T27" fmla="*/ 193 h 240"/>
                  <a:gd name="T28" fmla="*/ 1184 w 1593"/>
                  <a:gd name="T29" fmla="*/ 212 h 240"/>
                  <a:gd name="T30" fmla="*/ 885 w 1593"/>
                  <a:gd name="T31" fmla="*/ 213 h 240"/>
                  <a:gd name="T32" fmla="*/ 613 w 1593"/>
                  <a:gd name="T33" fmla="*/ 223 h 240"/>
                  <a:gd name="T34" fmla="*/ 372 w 1593"/>
                  <a:gd name="T35" fmla="*/ 233 h 240"/>
                  <a:gd name="T36" fmla="*/ 149 w 1593"/>
                  <a:gd name="T37" fmla="*/ 233 h 240"/>
                  <a:gd name="T38" fmla="*/ 25 w 1593"/>
                  <a:gd name="T39" fmla="*/ 240 h 240"/>
                  <a:gd name="T40" fmla="*/ 0 w 1593"/>
                  <a:gd name="T41" fmla="*/ 236 h 24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93" h="240">
                    <a:moveTo>
                      <a:pt x="0" y="236"/>
                    </a:moveTo>
                    <a:lnTo>
                      <a:pt x="1" y="33"/>
                    </a:lnTo>
                    <a:lnTo>
                      <a:pt x="1" y="14"/>
                    </a:lnTo>
                    <a:lnTo>
                      <a:pt x="20" y="0"/>
                    </a:lnTo>
                    <a:lnTo>
                      <a:pt x="29" y="29"/>
                    </a:lnTo>
                    <a:lnTo>
                      <a:pt x="29" y="138"/>
                    </a:lnTo>
                    <a:lnTo>
                      <a:pt x="29" y="213"/>
                    </a:lnTo>
                    <a:lnTo>
                      <a:pt x="143" y="208"/>
                    </a:lnTo>
                    <a:lnTo>
                      <a:pt x="373" y="207"/>
                    </a:lnTo>
                    <a:lnTo>
                      <a:pt x="598" y="199"/>
                    </a:lnTo>
                    <a:lnTo>
                      <a:pt x="905" y="190"/>
                    </a:lnTo>
                    <a:lnTo>
                      <a:pt x="1203" y="183"/>
                    </a:lnTo>
                    <a:lnTo>
                      <a:pt x="1471" y="175"/>
                    </a:lnTo>
                    <a:lnTo>
                      <a:pt x="1593" y="193"/>
                    </a:lnTo>
                    <a:lnTo>
                      <a:pt x="1184" y="212"/>
                    </a:lnTo>
                    <a:lnTo>
                      <a:pt x="885" y="213"/>
                    </a:lnTo>
                    <a:lnTo>
                      <a:pt x="613" y="223"/>
                    </a:lnTo>
                    <a:lnTo>
                      <a:pt x="372" y="233"/>
                    </a:lnTo>
                    <a:lnTo>
                      <a:pt x="149" y="233"/>
                    </a:lnTo>
                    <a:lnTo>
                      <a:pt x="25" y="240"/>
                    </a:lnTo>
                    <a:lnTo>
                      <a:pt x="0" y="2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82" name="Freeform 41"/>
              <p:cNvSpPr>
                <a:spLocks/>
              </p:cNvSpPr>
              <p:nvPr/>
            </p:nvSpPr>
            <p:spPr bwMode="auto">
              <a:xfrm>
                <a:off x="3740" y="2207"/>
                <a:ext cx="1559" cy="89"/>
              </a:xfrm>
              <a:custGeom>
                <a:avLst/>
                <a:gdLst>
                  <a:gd name="T0" fmla="*/ 0 w 1559"/>
                  <a:gd name="T1" fmla="*/ 58 h 89"/>
                  <a:gd name="T2" fmla="*/ 27 w 1559"/>
                  <a:gd name="T3" fmla="*/ 46 h 89"/>
                  <a:gd name="T4" fmla="*/ 317 w 1559"/>
                  <a:gd name="T5" fmla="*/ 46 h 89"/>
                  <a:gd name="T6" fmla="*/ 577 w 1559"/>
                  <a:gd name="T7" fmla="*/ 41 h 89"/>
                  <a:gd name="T8" fmla="*/ 883 w 1559"/>
                  <a:gd name="T9" fmla="*/ 31 h 89"/>
                  <a:gd name="T10" fmla="*/ 1113 w 1559"/>
                  <a:gd name="T11" fmla="*/ 15 h 89"/>
                  <a:gd name="T12" fmla="*/ 1297 w 1559"/>
                  <a:gd name="T13" fmla="*/ 5 h 89"/>
                  <a:gd name="T14" fmla="*/ 1491 w 1559"/>
                  <a:gd name="T15" fmla="*/ 0 h 89"/>
                  <a:gd name="T16" fmla="*/ 1559 w 1559"/>
                  <a:gd name="T17" fmla="*/ 12 h 89"/>
                  <a:gd name="T18" fmla="*/ 1469 w 1559"/>
                  <a:gd name="T19" fmla="*/ 27 h 89"/>
                  <a:gd name="T20" fmla="*/ 1293 w 1559"/>
                  <a:gd name="T21" fmla="*/ 31 h 89"/>
                  <a:gd name="T22" fmla="*/ 1083 w 1559"/>
                  <a:gd name="T23" fmla="*/ 41 h 89"/>
                  <a:gd name="T24" fmla="*/ 857 w 1559"/>
                  <a:gd name="T25" fmla="*/ 58 h 89"/>
                  <a:gd name="T26" fmla="*/ 615 w 1559"/>
                  <a:gd name="T27" fmla="*/ 63 h 89"/>
                  <a:gd name="T28" fmla="*/ 349 w 1559"/>
                  <a:gd name="T29" fmla="*/ 67 h 89"/>
                  <a:gd name="T30" fmla="*/ 147 w 1559"/>
                  <a:gd name="T31" fmla="*/ 72 h 89"/>
                  <a:gd name="T32" fmla="*/ 26 w 1559"/>
                  <a:gd name="T33" fmla="*/ 79 h 89"/>
                  <a:gd name="T34" fmla="*/ 2 w 1559"/>
                  <a:gd name="T35" fmla="*/ 89 h 89"/>
                  <a:gd name="T36" fmla="*/ 0 w 1559"/>
                  <a:gd name="T37" fmla="*/ 58 h 8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559" h="89">
                    <a:moveTo>
                      <a:pt x="0" y="58"/>
                    </a:moveTo>
                    <a:lnTo>
                      <a:pt x="27" y="46"/>
                    </a:lnTo>
                    <a:lnTo>
                      <a:pt x="317" y="46"/>
                    </a:lnTo>
                    <a:lnTo>
                      <a:pt x="577" y="41"/>
                    </a:lnTo>
                    <a:lnTo>
                      <a:pt x="883" y="31"/>
                    </a:lnTo>
                    <a:lnTo>
                      <a:pt x="1113" y="15"/>
                    </a:lnTo>
                    <a:lnTo>
                      <a:pt x="1297" y="5"/>
                    </a:lnTo>
                    <a:lnTo>
                      <a:pt x="1491" y="0"/>
                    </a:lnTo>
                    <a:lnTo>
                      <a:pt x="1559" y="12"/>
                    </a:lnTo>
                    <a:lnTo>
                      <a:pt x="1469" y="27"/>
                    </a:lnTo>
                    <a:lnTo>
                      <a:pt x="1293" y="31"/>
                    </a:lnTo>
                    <a:lnTo>
                      <a:pt x="1083" y="41"/>
                    </a:lnTo>
                    <a:lnTo>
                      <a:pt x="857" y="58"/>
                    </a:lnTo>
                    <a:lnTo>
                      <a:pt x="615" y="63"/>
                    </a:lnTo>
                    <a:lnTo>
                      <a:pt x="349" y="67"/>
                    </a:lnTo>
                    <a:lnTo>
                      <a:pt x="147" y="72"/>
                    </a:lnTo>
                    <a:lnTo>
                      <a:pt x="26" y="79"/>
                    </a:lnTo>
                    <a:lnTo>
                      <a:pt x="2" y="89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83" name="Freeform 42"/>
              <p:cNvSpPr>
                <a:spLocks/>
              </p:cNvSpPr>
              <p:nvPr/>
            </p:nvSpPr>
            <p:spPr bwMode="auto">
              <a:xfrm>
                <a:off x="5112" y="2198"/>
                <a:ext cx="392" cy="259"/>
              </a:xfrm>
              <a:custGeom>
                <a:avLst/>
                <a:gdLst>
                  <a:gd name="T0" fmla="*/ 47 w 392"/>
                  <a:gd name="T1" fmla="*/ 23 h 259"/>
                  <a:gd name="T2" fmla="*/ 88 w 392"/>
                  <a:gd name="T3" fmla="*/ 8 h 259"/>
                  <a:gd name="T4" fmla="*/ 247 w 392"/>
                  <a:gd name="T5" fmla="*/ 5 h 259"/>
                  <a:gd name="T6" fmla="*/ 370 w 392"/>
                  <a:gd name="T7" fmla="*/ 0 h 259"/>
                  <a:gd name="T8" fmla="*/ 385 w 392"/>
                  <a:gd name="T9" fmla="*/ 15 h 259"/>
                  <a:gd name="T10" fmla="*/ 389 w 392"/>
                  <a:gd name="T11" fmla="*/ 119 h 259"/>
                  <a:gd name="T12" fmla="*/ 392 w 392"/>
                  <a:gd name="T13" fmla="*/ 249 h 259"/>
                  <a:gd name="T14" fmla="*/ 374 w 392"/>
                  <a:gd name="T15" fmla="*/ 259 h 259"/>
                  <a:gd name="T16" fmla="*/ 277 w 392"/>
                  <a:gd name="T17" fmla="*/ 254 h 259"/>
                  <a:gd name="T18" fmla="*/ 118 w 392"/>
                  <a:gd name="T19" fmla="*/ 248 h 259"/>
                  <a:gd name="T20" fmla="*/ 0 w 392"/>
                  <a:gd name="T21" fmla="*/ 241 h 259"/>
                  <a:gd name="T22" fmla="*/ 69 w 392"/>
                  <a:gd name="T23" fmla="*/ 226 h 259"/>
                  <a:gd name="T24" fmla="*/ 164 w 392"/>
                  <a:gd name="T25" fmla="*/ 224 h 259"/>
                  <a:gd name="T26" fmla="*/ 318 w 392"/>
                  <a:gd name="T27" fmla="*/ 221 h 259"/>
                  <a:gd name="T28" fmla="*/ 362 w 392"/>
                  <a:gd name="T29" fmla="*/ 224 h 259"/>
                  <a:gd name="T30" fmla="*/ 359 w 392"/>
                  <a:gd name="T31" fmla="*/ 204 h 259"/>
                  <a:gd name="T32" fmla="*/ 365 w 392"/>
                  <a:gd name="T33" fmla="*/ 108 h 259"/>
                  <a:gd name="T34" fmla="*/ 352 w 392"/>
                  <a:gd name="T35" fmla="*/ 32 h 259"/>
                  <a:gd name="T36" fmla="*/ 317 w 392"/>
                  <a:gd name="T37" fmla="*/ 24 h 259"/>
                  <a:gd name="T38" fmla="*/ 71 w 392"/>
                  <a:gd name="T39" fmla="*/ 34 h 259"/>
                  <a:gd name="T40" fmla="*/ 47 w 392"/>
                  <a:gd name="T41" fmla="*/ 23 h 25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92" h="259">
                    <a:moveTo>
                      <a:pt x="47" y="23"/>
                    </a:moveTo>
                    <a:lnTo>
                      <a:pt x="88" y="8"/>
                    </a:lnTo>
                    <a:lnTo>
                      <a:pt x="247" y="5"/>
                    </a:lnTo>
                    <a:lnTo>
                      <a:pt x="370" y="0"/>
                    </a:lnTo>
                    <a:lnTo>
                      <a:pt x="385" y="15"/>
                    </a:lnTo>
                    <a:lnTo>
                      <a:pt x="389" y="119"/>
                    </a:lnTo>
                    <a:lnTo>
                      <a:pt x="392" y="249"/>
                    </a:lnTo>
                    <a:lnTo>
                      <a:pt x="374" y="259"/>
                    </a:lnTo>
                    <a:lnTo>
                      <a:pt x="277" y="254"/>
                    </a:lnTo>
                    <a:lnTo>
                      <a:pt x="118" y="248"/>
                    </a:lnTo>
                    <a:lnTo>
                      <a:pt x="0" y="241"/>
                    </a:lnTo>
                    <a:lnTo>
                      <a:pt x="69" y="226"/>
                    </a:lnTo>
                    <a:lnTo>
                      <a:pt x="164" y="224"/>
                    </a:lnTo>
                    <a:lnTo>
                      <a:pt x="318" y="221"/>
                    </a:lnTo>
                    <a:lnTo>
                      <a:pt x="362" y="224"/>
                    </a:lnTo>
                    <a:lnTo>
                      <a:pt x="359" y="204"/>
                    </a:lnTo>
                    <a:lnTo>
                      <a:pt x="365" y="108"/>
                    </a:lnTo>
                    <a:lnTo>
                      <a:pt x="352" y="32"/>
                    </a:lnTo>
                    <a:lnTo>
                      <a:pt x="317" y="24"/>
                    </a:lnTo>
                    <a:lnTo>
                      <a:pt x="71" y="34"/>
                    </a:lnTo>
                    <a:lnTo>
                      <a:pt x="47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7176" name="Freeform 43"/>
            <p:cNvSpPr>
              <a:spLocks/>
            </p:cNvSpPr>
            <p:nvPr/>
          </p:nvSpPr>
          <p:spPr bwMode="auto">
            <a:xfrm>
              <a:off x="2976" y="1951"/>
              <a:ext cx="2516" cy="390"/>
            </a:xfrm>
            <a:custGeom>
              <a:avLst/>
              <a:gdLst>
                <a:gd name="T0" fmla="*/ 3 w 1744"/>
                <a:gd name="T1" fmla="*/ 84 h 264"/>
                <a:gd name="T2" fmla="*/ 127 w 1744"/>
                <a:gd name="T3" fmla="*/ 75 h 264"/>
                <a:gd name="T4" fmla="*/ 551 w 1744"/>
                <a:gd name="T5" fmla="*/ 69 h 264"/>
                <a:gd name="T6" fmla="*/ 941 w 1744"/>
                <a:gd name="T7" fmla="*/ 56 h 264"/>
                <a:gd name="T8" fmla="*/ 1259 w 1744"/>
                <a:gd name="T9" fmla="*/ 52 h 264"/>
                <a:gd name="T10" fmla="*/ 1492 w 1744"/>
                <a:gd name="T11" fmla="*/ 33 h 264"/>
                <a:gd name="T12" fmla="*/ 1847 w 1744"/>
                <a:gd name="T13" fmla="*/ 18 h 264"/>
                <a:gd name="T14" fmla="*/ 2111 w 1744"/>
                <a:gd name="T15" fmla="*/ 6 h 264"/>
                <a:gd name="T16" fmla="*/ 2496 w 1744"/>
                <a:gd name="T17" fmla="*/ 0 h 264"/>
                <a:gd name="T18" fmla="*/ 2516 w 1744"/>
                <a:gd name="T19" fmla="*/ 163 h 264"/>
                <a:gd name="T20" fmla="*/ 2504 w 1744"/>
                <a:gd name="T21" fmla="*/ 329 h 264"/>
                <a:gd name="T22" fmla="*/ 2225 w 1744"/>
                <a:gd name="T23" fmla="*/ 329 h 264"/>
                <a:gd name="T24" fmla="*/ 2053 w 1744"/>
                <a:gd name="T25" fmla="*/ 334 h 264"/>
                <a:gd name="T26" fmla="*/ 1763 w 1744"/>
                <a:gd name="T27" fmla="*/ 353 h 264"/>
                <a:gd name="T28" fmla="*/ 1470 w 1744"/>
                <a:gd name="T29" fmla="*/ 358 h 264"/>
                <a:gd name="T30" fmla="*/ 1117 w 1744"/>
                <a:gd name="T31" fmla="*/ 353 h 264"/>
                <a:gd name="T32" fmla="*/ 848 w 1744"/>
                <a:gd name="T33" fmla="*/ 372 h 264"/>
                <a:gd name="T34" fmla="*/ 600 w 1744"/>
                <a:gd name="T35" fmla="*/ 372 h 264"/>
                <a:gd name="T36" fmla="*/ 317 w 1744"/>
                <a:gd name="T37" fmla="*/ 381 h 264"/>
                <a:gd name="T38" fmla="*/ 0 w 1744"/>
                <a:gd name="T39" fmla="*/ 390 h 264"/>
                <a:gd name="T40" fmla="*/ 3 w 1744"/>
                <a:gd name="T41" fmla="*/ 84 h 26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44" h="264">
                  <a:moveTo>
                    <a:pt x="2" y="57"/>
                  </a:moveTo>
                  <a:lnTo>
                    <a:pt x="88" y="51"/>
                  </a:lnTo>
                  <a:lnTo>
                    <a:pt x="382" y="47"/>
                  </a:lnTo>
                  <a:lnTo>
                    <a:pt x="652" y="38"/>
                  </a:lnTo>
                  <a:lnTo>
                    <a:pt x="873" y="35"/>
                  </a:lnTo>
                  <a:lnTo>
                    <a:pt x="1034" y="22"/>
                  </a:lnTo>
                  <a:lnTo>
                    <a:pt x="1280" y="12"/>
                  </a:lnTo>
                  <a:lnTo>
                    <a:pt x="1463" y="4"/>
                  </a:lnTo>
                  <a:lnTo>
                    <a:pt x="1730" y="0"/>
                  </a:lnTo>
                  <a:lnTo>
                    <a:pt x="1744" y="110"/>
                  </a:lnTo>
                  <a:lnTo>
                    <a:pt x="1736" y="223"/>
                  </a:lnTo>
                  <a:lnTo>
                    <a:pt x="1542" y="223"/>
                  </a:lnTo>
                  <a:lnTo>
                    <a:pt x="1423" y="226"/>
                  </a:lnTo>
                  <a:lnTo>
                    <a:pt x="1222" y="239"/>
                  </a:lnTo>
                  <a:lnTo>
                    <a:pt x="1019" y="242"/>
                  </a:lnTo>
                  <a:lnTo>
                    <a:pt x="774" y="239"/>
                  </a:lnTo>
                  <a:lnTo>
                    <a:pt x="588" y="252"/>
                  </a:lnTo>
                  <a:lnTo>
                    <a:pt x="416" y="252"/>
                  </a:lnTo>
                  <a:lnTo>
                    <a:pt x="220" y="258"/>
                  </a:lnTo>
                  <a:lnTo>
                    <a:pt x="0" y="264"/>
                  </a:lnTo>
                  <a:lnTo>
                    <a:pt x="2" y="57"/>
                  </a:lnTo>
                  <a:close/>
                </a:path>
              </a:pathLst>
            </a:custGeom>
            <a:solidFill>
              <a:srgbClr val="A7E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7177" name="Group 44"/>
            <p:cNvGrpSpPr>
              <a:grpSpLocks/>
            </p:cNvGrpSpPr>
            <p:nvPr/>
          </p:nvGrpSpPr>
          <p:grpSpPr bwMode="auto">
            <a:xfrm>
              <a:off x="2976" y="1948"/>
              <a:ext cx="2528" cy="429"/>
              <a:chOff x="3734" y="2198"/>
              <a:chExt cx="1770" cy="290"/>
            </a:xfrm>
          </p:grpSpPr>
          <p:sp>
            <p:nvSpPr>
              <p:cNvPr id="7178" name="Freeform 45"/>
              <p:cNvSpPr>
                <a:spLocks/>
              </p:cNvSpPr>
              <p:nvPr/>
            </p:nvSpPr>
            <p:spPr bwMode="auto">
              <a:xfrm>
                <a:off x="3734" y="2248"/>
                <a:ext cx="1593" cy="240"/>
              </a:xfrm>
              <a:custGeom>
                <a:avLst/>
                <a:gdLst>
                  <a:gd name="T0" fmla="*/ 0 w 1593"/>
                  <a:gd name="T1" fmla="*/ 236 h 240"/>
                  <a:gd name="T2" fmla="*/ 1 w 1593"/>
                  <a:gd name="T3" fmla="*/ 33 h 240"/>
                  <a:gd name="T4" fmla="*/ 1 w 1593"/>
                  <a:gd name="T5" fmla="*/ 14 h 240"/>
                  <a:gd name="T6" fmla="*/ 20 w 1593"/>
                  <a:gd name="T7" fmla="*/ 0 h 240"/>
                  <a:gd name="T8" fmla="*/ 29 w 1593"/>
                  <a:gd name="T9" fmla="*/ 29 h 240"/>
                  <a:gd name="T10" fmla="*/ 29 w 1593"/>
                  <a:gd name="T11" fmla="*/ 138 h 240"/>
                  <a:gd name="T12" fmla="*/ 29 w 1593"/>
                  <a:gd name="T13" fmla="*/ 213 h 240"/>
                  <a:gd name="T14" fmla="*/ 143 w 1593"/>
                  <a:gd name="T15" fmla="*/ 208 h 240"/>
                  <a:gd name="T16" fmla="*/ 373 w 1593"/>
                  <a:gd name="T17" fmla="*/ 207 h 240"/>
                  <a:gd name="T18" fmla="*/ 598 w 1593"/>
                  <a:gd name="T19" fmla="*/ 199 h 240"/>
                  <a:gd name="T20" fmla="*/ 905 w 1593"/>
                  <a:gd name="T21" fmla="*/ 190 h 240"/>
                  <a:gd name="T22" fmla="*/ 1203 w 1593"/>
                  <a:gd name="T23" fmla="*/ 183 h 240"/>
                  <a:gd name="T24" fmla="*/ 1471 w 1593"/>
                  <a:gd name="T25" fmla="*/ 175 h 240"/>
                  <a:gd name="T26" fmla="*/ 1593 w 1593"/>
                  <a:gd name="T27" fmla="*/ 193 h 240"/>
                  <a:gd name="T28" fmla="*/ 1184 w 1593"/>
                  <a:gd name="T29" fmla="*/ 212 h 240"/>
                  <a:gd name="T30" fmla="*/ 885 w 1593"/>
                  <a:gd name="T31" fmla="*/ 213 h 240"/>
                  <a:gd name="T32" fmla="*/ 613 w 1593"/>
                  <a:gd name="T33" fmla="*/ 223 h 240"/>
                  <a:gd name="T34" fmla="*/ 372 w 1593"/>
                  <a:gd name="T35" fmla="*/ 233 h 240"/>
                  <a:gd name="T36" fmla="*/ 149 w 1593"/>
                  <a:gd name="T37" fmla="*/ 233 h 240"/>
                  <a:gd name="T38" fmla="*/ 25 w 1593"/>
                  <a:gd name="T39" fmla="*/ 240 h 240"/>
                  <a:gd name="T40" fmla="*/ 0 w 1593"/>
                  <a:gd name="T41" fmla="*/ 236 h 24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93" h="240">
                    <a:moveTo>
                      <a:pt x="0" y="236"/>
                    </a:moveTo>
                    <a:lnTo>
                      <a:pt x="1" y="33"/>
                    </a:lnTo>
                    <a:lnTo>
                      <a:pt x="1" y="14"/>
                    </a:lnTo>
                    <a:lnTo>
                      <a:pt x="20" y="0"/>
                    </a:lnTo>
                    <a:lnTo>
                      <a:pt x="29" y="29"/>
                    </a:lnTo>
                    <a:lnTo>
                      <a:pt x="29" y="138"/>
                    </a:lnTo>
                    <a:lnTo>
                      <a:pt x="29" y="213"/>
                    </a:lnTo>
                    <a:lnTo>
                      <a:pt x="143" y="208"/>
                    </a:lnTo>
                    <a:lnTo>
                      <a:pt x="373" y="207"/>
                    </a:lnTo>
                    <a:lnTo>
                      <a:pt x="598" y="199"/>
                    </a:lnTo>
                    <a:lnTo>
                      <a:pt x="905" y="190"/>
                    </a:lnTo>
                    <a:lnTo>
                      <a:pt x="1203" y="183"/>
                    </a:lnTo>
                    <a:lnTo>
                      <a:pt x="1471" y="175"/>
                    </a:lnTo>
                    <a:lnTo>
                      <a:pt x="1593" y="193"/>
                    </a:lnTo>
                    <a:lnTo>
                      <a:pt x="1184" y="212"/>
                    </a:lnTo>
                    <a:lnTo>
                      <a:pt x="885" y="213"/>
                    </a:lnTo>
                    <a:lnTo>
                      <a:pt x="613" y="223"/>
                    </a:lnTo>
                    <a:lnTo>
                      <a:pt x="372" y="233"/>
                    </a:lnTo>
                    <a:lnTo>
                      <a:pt x="149" y="233"/>
                    </a:lnTo>
                    <a:lnTo>
                      <a:pt x="25" y="240"/>
                    </a:lnTo>
                    <a:lnTo>
                      <a:pt x="0" y="2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79" name="Freeform 46"/>
              <p:cNvSpPr>
                <a:spLocks/>
              </p:cNvSpPr>
              <p:nvPr/>
            </p:nvSpPr>
            <p:spPr bwMode="auto">
              <a:xfrm>
                <a:off x="3740" y="2207"/>
                <a:ext cx="1559" cy="89"/>
              </a:xfrm>
              <a:custGeom>
                <a:avLst/>
                <a:gdLst>
                  <a:gd name="T0" fmla="*/ 0 w 1559"/>
                  <a:gd name="T1" fmla="*/ 58 h 89"/>
                  <a:gd name="T2" fmla="*/ 27 w 1559"/>
                  <a:gd name="T3" fmla="*/ 46 h 89"/>
                  <a:gd name="T4" fmla="*/ 317 w 1559"/>
                  <a:gd name="T5" fmla="*/ 46 h 89"/>
                  <a:gd name="T6" fmla="*/ 577 w 1559"/>
                  <a:gd name="T7" fmla="*/ 41 h 89"/>
                  <a:gd name="T8" fmla="*/ 883 w 1559"/>
                  <a:gd name="T9" fmla="*/ 31 h 89"/>
                  <a:gd name="T10" fmla="*/ 1113 w 1559"/>
                  <a:gd name="T11" fmla="*/ 15 h 89"/>
                  <a:gd name="T12" fmla="*/ 1297 w 1559"/>
                  <a:gd name="T13" fmla="*/ 5 h 89"/>
                  <a:gd name="T14" fmla="*/ 1491 w 1559"/>
                  <a:gd name="T15" fmla="*/ 0 h 89"/>
                  <a:gd name="T16" fmla="*/ 1559 w 1559"/>
                  <a:gd name="T17" fmla="*/ 12 h 89"/>
                  <a:gd name="T18" fmla="*/ 1469 w 1559"/>
                  <a:gd name="T19" fmla="*/ 27 h 89"/>
                  <a:gd name="T20" fmla="*/ 1293 w 1559"/>
                  <a:gd name="T21" fmla="*/ 31 h 89"/>
                  <a:gd name="T22" fmla="*/ 1083 w 1559"/>
                  <a:gd name="T23" fmla="*/ 41 h 89"/>
                  <a:gd name="T24" fmla="*/ 857 w 1559"/>
                  <a:gd name="T25" fmla="*/ 58 h 89"/>
                  <a:gd name="T26" fmla="*/ 615 w 1559"/>
                  <a:gd name="T27" fmla="*/ 63 h 89"/>
                  <a:gd name="T28" fmla="*/ 349 w 1559"/>
                  <a:gd name="T29" fmla="*/ 67 h 89"/>
                  <a:gd name="T30" fmla="*/ 147 w 1559"/>
                  <a:gd name="T31" fmla="*/ 72 h 89"/>
                  <a:gd name="T32" fmla="*/ 26 w 1559"/>
                  <a:gd name="T33" fmla="*/ 79 h 89"/>
                  <a:gd name="T34" fmla="*/ 2 w 1559"/>
                  <a:gd name="T35" fmla="*/ 89 h 89"/>
                  <a:gd name="T36" fmla="*/ 0 w 1559"/>
                  <a:gd name="T37" fmla="*/ 58 h 8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559" h="89">
                    <a:moveTo>
                      <a:pt x="0" y="58"/>
                    </a:moveTo>
                    <a:lnTo>
                      <a:pt x="27" y="46"/>
                    </a:lnTo>
                    <a:lnTo>
                      <a:pt x="317" y="46"/>
                    </a:lnTo>
                    <a:lnTo>
                      <a:pt x="577" y="41"/>
                    </a:lnTo>
                    <a:lnTo>
                      <a:pt x="883" y="31"/>
                    </a:lnTo>
                    <a:lnTo>
                      <a:pt x="1113" y="15"/>
                    </a:lnTo>
                    <a:lnTo>
                      <a:pt x="1297" y="5"/>
                    </a:lnTo>
                    <a:lnTo>
                      <a:pt x="1491" y="0"/>
                    </a:lnTo>
                    <a:lnTo>
                      <a:pt x="1559" y="12"/>
                    </a:lnTo>
                    <a:lnTo>
                      <a:pt x="1469" y="27"/>
                    </a:lnTo>
                    <a:lnTo>
                      <a:pt x="1293" y="31"/>
                    </a:lnTo>
                    <a:lnTo>
                      <a:pt x="1083" y="41"/>
                    </a:lnTo>
                    <a:lnTo>
                      <a:pt x="857" y="58"/>
                    </a:lnTo>
                    <a:lnTo>
                      <a:pt x="615" y="63"/>
                    </a:lnTo>
                    <a:lnTo>
                      <a:pt x="349" y="67"/>
                    </a:lnTo>
                    <a:lnTo>
                      <a:pt x="147" y="72"/>
                    </a:lnTo>
                    <a:lnTo>
                      <a:pt x="26" y="79"/>
                    </a:lnTo>
                    <a:lnTo>
                      <a:pt x="2" y="89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180" name="Freeform 47"/>
              <p:cNvSpPr>
                <a:spLocks/>
              </p:cNvSpPr>
              <p:nvPr/>
            </p:nvSpPr>
            <p:spPr bwMode="auto">
              <a:xfrm>
                <a:off x="5112" y="2198"/>
                <a:ext cx="392" cy="259"/>
              </a:xfrm>
              <a:custGeom>
                <a:avLst/>
                <a:gdLst>
                  <a:gd name="T0" fmla="*/ 47 w 392"/>
                  <a:gd name="T1" fmla="*/ 23 h 259"/>
                  <a:gd name="T2" fmla="*/ 88 w 392"/>
                  <a:gd name="T3" fmla="*/ 8 h 259"/>
                  <a:gd name="T4" fmla="*/ 247 w 392"/>
                  <a:gd name="T5" fmla="*/ 5 h 259"/>
                  <a:gd name="T6" fmla="*/ 370 w 392"/>
                  <a:gd name="T7" fmla="*/ 0 h 259"/>
                  <a:gd name="T8" fmla="*/ 385 w 392"/>
                  <a:gd name="T9" fmla="*/ 15 h 259"/>
                  <a:gd name="T10" fmla="*/ 389 w 392"/>
                  <a:gd name="T11" fmla="*/ 119 h 259"/>
                  <a:gd name="T12" fmla="*/ 392 w 392"/>
                  <a:gd name="T13" fmla="*/ 249 h 259"/>
                  <a:gd name="T14" fmla="*/ 374 w 392"/>
                  <a:gd name="T15" fmla="*/ 259 h 259"/>
                  <a:gd name="T16" fmla="*/ 277 w 392"/>
                  <a:gd name="T17" fmla="*/ 254 h 259"/>
                  <a:gd name="T18" fmla="*/ 118 w 392"/>
                  <a:gd name="T19" fmla="*/ 248 h 259"/>
                  <a:gd name="T20" fmla="*/ 0 w 392"/>
                  <a:gd name="T21" fmla="*/ 241 h 259"/>
                  <a:gd name="T22" fmla="*/ 69 w 392"/>
                  <a:gd name="T23" fmla="*/ 226 h 259"/>
                  <a:gd name="T24" fmla="*/ 164 w 392"/>
                  <a:gd name="T25" fmla="*/ 224 h 259"/>
                  <a:gd name="T26" fmla="*/ 318 w 392"/>
                  <a:gd name="T27" fmla="*/ 221 h 259"/>
                  <a:gd name="T28" fmla="*/ 362 w 392"/>
                  <a:gd name="T29" fmla="*/ 224 h 259"/>
                  <a:gd name="T30" fmla="*/ 359 w 392"/>
                  <a:gd name="T31" fmla="*/ 204 h 259"/>
                  <a:gd name="T32" fmla="*/ 365 w 392"/>
                  <a:gd name="T33" fmla="*/ 108 h 259"/>
                  <a:gd name="T34" fmla="*/ 352 w 392"/>
                  <a:gd name="T35" fmla="*/ 32 h 259"/>
                  <a:gd name="T36" fmla="*/ 317 w 392"/>
                  <a:gd name="T37" fmla="*/ 24 h 259"/>
                  <a:gd name="T38" fmla="*/ 71 w 392"/>
                  <a:gd name="T39" fmla="*/ 34 h 259"/>
                  <a:gd name="T40" fmla="*/ 47 w 392"/>
                  <a:gd name="T41" fmla="*/ 23 h 25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92" h="259">
                    <a:moveTo>
                      <a:pt x="47" y="23"/>
                    </a:moveTo>
                    <a:lnTo>
                      <a:pt x="88" y="8"/>
                    </a:lnTo>
                    <a:lnTo>
                      <a:pt x="247" y="5"/>
                    </a:lnTo>
                    <a:lnTo>
                      <a:pt x="370" y="0"/>
                    </a:lnTo>
                    <a:lnTo>
                      <a:pt x="385" y="15"/>
                    </a:lnTo>
                    <a:lnTo>
                      <a:pt x="389" y="119"/>
                    </a:lnTo>
                    <a:lnTo>
                      <a:pt x="392" y="249"/>
                    </a:lnTo>
                    <a:lnTo>
                      <a:pt x="374" y="259"/>
                    </a:lnTo>
                    <a:lnTo>
                      <a:pt x="277" y="254"/>
                    </a:lnTo>
                    <a:lnTo>
                      <a:pt x="118" y="248"/>
                    </a:lnTo>
                    <a:lnTo>
                      <a:pt x="0" y="241"/>
                    </a:lnTo>
                    <a:lnTo>
                      <a:pt x="69" y="226"/>
                    </a:lnTo>
                    <a:lnTo>
                      <a:pt x="164" y="224"/>
                    </a:lnTo>
                    <a:lnTo>
                      <a:pt x="318" y="221"/>
                    </a:lnTo>
                    <a:lnTo>
                      <a:pt x="362" y="224"/>
                    </a:lnTo>
                    <a:lnTo>
                      <a:pt x="359" y="204"/>
                    </a:lnTo>
                    <a:lnTo>
                      <a:pt x="365" y="108"/>
                    </a:lnTo>
                    <a:lnTo>
                      <a:pt x="352" y="32"/>
                    </a:lnTo>
                    <a:lnTo>
                      <a:pt x="317" y="24"/>
                    </a:lnTo>
                    <a:lnTo>
                      <a:pt x="71" y="34"/>
                    </a:lnTo>
                    <a:lnTo>
                      <a:pt x="47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Program Files\Microsoft Office\Clipart\corpbas\j007870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1524000"/>
            <a:ext cx="233997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3200400" y="3048000"/>
            <a:ext cx="1219200" cy="182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grpSp>
        <p:nvGrpSpPr>
          <p:cNvPr id="8196" name="Group 13"/>
          <p:cNvGrpSpPr>
            <a:grpSpLocks/>
          </p:cNvGrpSpPr>
          <p:nvPr/>
        </p:nvGrpSpPr>
        <p:grpSpPr bwMode="auto">
          <a:xfrm>
            <a:off x="4745038" y="1828800"/>
            <a:ext cx="3970337" cy="2733675"/>
            <a:chOff x="3228" y="1441"/>
            <a:chExt cx="2263" cy="1164"/>
          </a:xfrm>
        </p:grpSpPr>
        <p:sp>
          <p:nvSpPr>
            <p:cNvPr id="8231" name="Freeform 5"/>
            <p:cNvSpPr>
              <a:spLocks/>
            </p:cNvSpPr>
            <p:nvPr/>
          </p:nvSpPr>
          <p:spPr bwMode="auto">
            <a:xfrm>
              <a:off x="3228" y="1497"/>
              <a:ext cx="57" cy="1105"/>
            </a:xfrm>
            <a:custGeom>
              <a:avLst/>
              <a:gdLst>
                <a:gd name="T0" fmla="*/ 19 w 57"/>
                <a:gd name="T1" fmla="*/ 1077 h 1105"/>
                <a:gd name="T2" fmla="*/ 0 w 57"/>
                <a:gd name="T3" fmla="*/ 413 h 1105"/>
                <a:gd name="T4" fmla="*/ 0 w 57"/>
                <a:gd name="T5" fmla="*/ 0 h 1105"/>
                <a:gd name="T6" fmla="*/ 23 w 57"/>
                <a:gd name="T7" fmla="*/ 0 h 1105"/>
                <a:gd name="T8" fmla="*/ 35 w 57"/>
                <a:gd name="T9" fmla="*/ 21 h 1105"/>
                <a:gd name="T10" fmla="*/ 23 w 57"/>
                <a:gd name="T11" fmla="*/ 171 h 1105"/>
                <a:gd name="T12" fmla="*/ 26 w 57"/>
                <a:gd name="T13" fmla="*/ 328 h 1105"/>
                <a:gd name="T14" fmla="*/ 39 w 57"/>
                <a:gd name="T15" fmla="*/ 520 h 1105"/>
                <a:gd name="T16" fmla="*/ 46 w 57"/>
                <a:gd name="T17" fmla="*/ 756 h 1105"/>
                <a:gd name="T18" fmla="*/ 46 w 57"/>
                <a:gd name="T19" fmla="*/ 976 h 1105"/>
                <a:gd name="T20" fmla="*/ 57 w 57"/>
                <a:gd name="T21" fmla="*/ 1084 h 1105"/>
                <a:gd name="T22" fmla="*/ 35 w 57"/>
                <a:gd name="T23" fmla="*/ 1105 h 1105"/>
                <a:gd name="T24" fmla="*/ 19 w 57"/>
                <a:gd name="T25" fmla="*/ 1077 h 11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7" h="1105">
                  <a:moveTo>
                    <a:pt x="19" y="1077"/>
                  </a:moveTo>
                  <a:lnTo>
                    <a:pt x="0" y="413"/>
                  </a:lnTo>
                  <a:lnTo>
                    <a:pt x="0" y="0"/>
                  </a:lnTo>
                  <a:lnTo>
                    <a:pt x="23" y="0"/>
                  </a:lnTo>
                  <a:lnTo>
                    <a:pt x="35" y="21"/>
                  </a:lnTo>
                  <a:lnTo>
                    <a:pt x="23" y="171"/>
                  </a:lnTo>
                  <a:lnTo>
                    <a:pt x="26" y="328"/>
                  </a:lnTo>
                  <a:lnTo>
                    <a:pt x="39" y="520"/>
                  </a:lnTo>
                  <a:lnTo>
                    <a:pt x="46" y="756"/>
                  </a:lnTo>
                  <a:lnTo>
                    <a:pt x="46" y="976"/>
                  </a:lnTo>
                  <a:lnTo>
                    <a:pt x="57" y="1084"/>
                  </a:lnTo>
                  <a:lnTo>
                    <a:pt x="35" y="1105"/>
                  </a:lnTo>
                  <a:lnTo>
                    <a:pt x="19" y="1077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32" name="Freeform 6"/>
            <p:cNvSpPr>
              <a:spLocks/>
            </p:cNvSpPr>
            <p:nvPr/>
          </p:nvSpPr>
          <p:spPr bwMode="auto">
            <a:xfrm>
              <a:off x="3560" y="1484"/>
              <a:ext cx="57" cy="1106"/>
            </a:xfrm>
            <a:custGeom>
              <a:avLst/>
              <a:gdLst>
                <a:gd name="T0" fmla="*/ 19 w 57"/>
                <a:gd name="T1" fmla="*/ 1079 h 1106"/>
                <a:gd name="T2" fmla="*/ 0 w 57"/>
                <a:gd name="T3" fmla="*/ 413 h 1106"/>
                <a:gd name="T4" fmla="*/ 0 w 57"/>
                <a:gd name="T5" fmla="*/ 0 h 1106"/>
                <a:gd name="T6" fmla="*/ 22 w 57"/>
                <a:gd name="T7" fmla="*/ 0 h 1106"/>
                <a:gd name="T8" fmla="*/ 35 w 57"/>
                <a:gd name="T9" fmla="*/ 21 h 1106"/>
                <a:gd name="T10" fmla="*/ 22 w 57"/>
                <a:gd name="T11" fmla="*/ 172 h 1106"/>
                <a:gd name="T12" fmla="*/ 26 w 57"/>
                <a:gd name="T13" fmla="*/ 328 h 1106"/>
                <a:gd name="T14" fmla="*/ 38 w 57"/>
                <a:gd name="T15" fmla="*/ 521 h 1106"/>
                <a:gd name="T16" fmla="*/ 46 w 57"/>
                <a:gd name="T17" fmla="*/ 758 h 1106"/>
                <a:gd name="T18" fmla="*/ 46 w 57"/>
                <a:gd name="T19" fmla="*/ 978 h 1106"/>
                <a:gd name="T20" fmla="*/ 57 w 57"/>
                <a:gd name="T21" fmla="*/ 1086 h 1106"/>
                <a:gd name="T22" fmla="*/ 35 w 57"/>
                <a:gd name="T23" fmla="*/ 1106 h 1106"/>
                <a:gd name="T24" fmla="*/ 19 w 57"/>
                <a:gd name="T25" fmla="*/ 1079 h 1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7" h="1106">
                  <a:moveTo>
                    <a:pt x="19" y="1079"/>
                  </a:moveTo>
                  <a:lnTo>
                    <a:pt x="0" y="413"/>
                  </a:lnTo>
                  <a:lnTo>
                    <a:pt x="0" y="0"/>
                  </a:lnTo>
                  <a:lnTo>
                    <a:pt x="22" y="0"/>
                  </a:lnTo>
                  <a:lnTo>
                    <a:pt x="35" y="21"/>
                  </a:lnTo>
                  <a:lnTo>
                    <a:pt x="22" y="172"/>
                  </a:lnTo>
                  <a:lnTo>
                    <a:pt x="26" y="328"/>
                  </a:lnTo>
                  <a:lnTo>
                    <a:pt x="38" y="521"/>
                  </a:lnTo>
                  <a:lnTo>
                    <a:pt x="46" y="758"/>
                  </a:lnTo>
                  <a:lnTo>
                    <a:pt x="46" y="978"/>
                  </a:lnTo>
                  <a:lnTo>
                    <a:pt x="57" y="1086"/>
                  </a:lnTo>
                  <a:lnTo>
                    <a:pt x="35" y="1106"/>
                  </a:lnTo>
                  <a:lnTo>
                    <a:pt x="19" y="1079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33" name="Freeform 7"/>
            <p:cNvSpPr>
              <a:spLocks/>
            </p:cNvSpPr>
            <p:nvPr/>
          </p:nvSpPr>
          <p:spPr bwMode="auto">
            <a:xfrm>
              <a:off x="3889" y="1454"/>
              <a:ext cx="56" cy="1106"/>
            </a:xfrm>
            <a:custGeom>
              <a:avLst/>
              <a:gdLst>
                <a:gd name="T0" fmla="*/ 19 w 56"/>
                <a:gd name="T1" fmla="*/ 1079 h 1106"/>
                <a:gd name="T2" fmla="*/ 0 w 56"/>
                <a:gd name="T3" fmla="*/ 413 h 1106"/>
                <a:gd name="T4" fmla="*/ 0 w 56"/>
                <a:gd name="T5" fmla="*/ 0 h 1106"/>
                <a:gd name="T6" fmla="*/ 22 w 56"/>
                <a:gd name="T7" fmla="*/ 0 h 1106"/>
                <a:gd name="T8" fmla="*/ 34 w 56"/>
                <a:gd name="T9" fmla="*/ 21 h 1106"/>
                <a:gd name="T10" fmla="*/ 22 w 56"/>
                <a:gd name="T11" fmla="*/ 171 h 1106"/>
                <a:gd name="T12" fmla="*/ 26 w 56"/>
                <a:gd name="T13" fmla="*/ 328 h 1106"/>
                <a:gd name="T14" fmla="*/ 37 w 56"/>
                <a:gd name="T15" fmla="*/ 520 h 1106"/>
                <a:gd name="T16" fmla="*/ 45 w 56"/>
                <a:gd name="T17" fmla="*/ 757 h 1106"/>
                <a:gd name="T18" fmla="*/ 45 w 56"/>
                <a:gd name="T19" fmla="*/ 977 h 1106"/>
                <a:gd name="T20" fmla="*/ 56 w 56"/>
                <a:gd name="T21" fmla="*/ 1085 h 1106"/>
                <a:gd name="T22" fmla="*/ 34 w 56"/>
                <a:gd name="T23" fmla="*/ 1106 h 1106"/>
                <a:gd name="T24" fmla="*/ 19 w 56"/>
                <a:gd name="T25" fmla="*/ 1079 h 1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6" h="1106">
                  <a:moveTo>
                    <a:pt x="19" y="1079"/>
                  </a:moveTo>
                  <a:lnTo>
                    <a:pt x="0" y="413"/>
                  </a:lnTo>
                  <a:lnTo>
                    <a:pt x="0" y="0"/>
                  </a:lnTo>
                  <a:lnTo>
                    <a:pt x="22" y="0"/>
                  </a:lnTo>
                  <a:lnTo>
                    <a:pt x="34" y="21"/>
                  </a:lnTo>
                  <a:lnTo>
                    <a:pt x="22" y="171"/>
                  </a:lnTo>
                  <a:lnTo>
                    <a:pt x="26" y="328"/>
                  </a:lnTo>
                  <a:lnTo>
                    <a:pt x="37" y="520"/>
                  </a:lnTo>
                  <a:lnTo>
                    <a:pt x="45" y="757"/>
                  </a:lnTo>
                  <a:lnTo>
                    <a:pt x="45" y="977"/>
                  </a:lnTo>
                  <a:lnTo>
                    <a:pt x="56" y="1085"/>
                  </a:lnTo>
                  <a:lnTo>
                    <a:pt x="34" y="1106"/>
                  </a:lnTo>
                  <a:lnTo>
                    <a:pt x="19" y="1079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34" name="Freeform 8"/>
            <p:cNvSpPr>
              <a:spLocks/>
            </p:cNvSpPr>
            <p:nvPr/>
          </p:nvSpPr>
          <p:spPr bwMode="auto">
            <a:xfrm>
              <a:off x="4215" y="1441"/>
              <a:ext cx="55" cy="1106"/>
            </a:xfrm>
            <a:custGeom>
              <a:avLst/>
              <a:gdLst>
                <a:gd name="T0" fmla="*/ 18 w 55"/>
                <a:gd name="T1" fmla="*/ 1079 h 1106"/>
                <a:gd name="T2" fmla="*/ 0 w 55"/>
                <a:gd name="T3" fmla="*/ 413 h 1106"/>
                <a:gd name="T4" fmla="*/ 0 w 55"/>
                <a:gd name="T5" fmla="*/ 0 h 1106"/>
                <a:gd name="T6" fmla="*/ 22 w 55"/>
                <a:gd name="T7" fmla="*/ 0 h 1106"/>
                <a:gd name="T8" fmla="*/ 33 w 55"/>
                <a:gd name="T9" fmla="*/ 21 h 1106"/>
                <a:gd name="T10" fmla="*/ 22 w 55"/>
                <a:gd name="T11" fmla="*/ 172 h 1106"/>
                <a:gd name="T12" fmla="*/ 26 w 55"/>
                <a:gd name="T13" fmla="*/ 328 h 1106"/>
                <a:gd name="T14" fmla="*/ 37 w 55"/>
                <a:gd name="T15" fmla="*/ 521 h 1106"/>
                <a:gd name="T16" fmla="*/ 44 w 55"/>
                <a:gd name="T17" fmla="*/ 757 h 1106"/>
                <a:gd name="T18" fmla="*/ 44 w 55"/>
                <a:gd name="T19" fmla="*/ 978 h 1106"/>
                <a:gd name="T20" fmla="*/ 55 w 55"/>
                <a:gd name="T21" fmla="*/ 1085 h 1106"/>
                <a:gd name="T22" fmla="*/ 33 w 55"/>
                <a:gd name="T23" fmla="*/ 1106 h 1106"/>
                <a:gd name="T24" fmla="*/ 18 w 55"/>
                <a:gd name="T25" fmla="*/ 1079 h 1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" h="1106">
                  <a:moveTo>
                    <a:pt x="18" y="1079"/>
                  </a:moveTo>
                  <a:lnTo>
                    <a:pt x="0" y="413"/>
                  </a:lnTo>
                  <a:lnTo>
                    <a:pt x="0" y="0"/>
                  </a:lnTo>
                  <a:lnTo>
                    <a:pt x="22" y="0"/>
                  </a:lnTo>
                  <a:lnTo>
                    <a:pt x="33" y="21"/>
                  </a:lnTo>
                  <a:lnTo>
                    <a:pt x="22" y="172"/>
                  </a:lnTo>
                  <a:lnTo>
                    <a:pt x="26" y="328"/>
                  </a:lnTo>
                  <a:lnTo>
                    <a:pt x="37" y="521"/>
                  </a:lnTo>
                  <a:lnTo>
                    <a:pt x="44" y="757"/>
                  </a:lnTo>
                  <a:lnTo>
                    <a:pt x="44" y="978"/>
                  </a:lnTo>
                  <a:lnTo>
                    <a:pt x="55" y="1085"/>
                  </a:lnTo>
                  <a:lnTo>
                    <a:pt x="33" y="1106"/>
                  </a:lnTo>
                  <a:lnTo>
                    <a:pt x="18" y="1079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35" name="Freeform 9"/>
            <p:cNvSpPr>
              <a:spLocks/>
            </p:cNvSpPr>
            <p:nvPr/>
          </p:nvSpPr>
          <p:spPr bwMode="auto">
            <a:xfrm>
              <a:off x="4519" y="1468"/>
              <a:ext cx="56" cy="1106"/>
            </a:xfrm>
            <a:custGeom>
              <a:avLst/>
              <a:gdLst>
                <a:gd name="T0" fmla="*/ 19 w 56"/>
                <a:gd name="T1" fmla="*/ 1079 h 1106"/>
                <a:gd name="T2" fmla="*/ 0 w 56"/>
                <a:gd name="T3" fmla="*/ 413 h 1106"/>
                <a:gd name="T4" fmla="*/ 0 w 56"/>
                <a:gd name="T5" fmla="*/ 0 h 1106"/>
                <a:gd name="T6" fmla="*/ 22 w 56"/>
                <a:gd name="T7" fmla="*/ 0 h 1106"/>
                <a:gd name="T8" fmla="*/ 34 w 56"/>
                <a:gd name="T9" fmla="*/ 21 h 1106"/>
                <a:gd name="T10" fmla="*/ 22 w 56"/>
                <a:gd name="T11" fmla="*/ 172 h 1106"/>
                <a:gd name="T12" fmla="*/ 26 w 56"/>
                <a:gd name="T13" fmla="*/ 328 h 1106"/>
                <a:gd name="T14" fmla="*/ 37 w 56"/>
                <a:gd name="T15" fmla="*/ 521 h 1106"/>
                <a:gd name="T16" fmla="*/ 45 w 56"/>
                <a:gd name="T17" fmla="*/ 757 h 1106"/>
                <a:gd name="T18" fmla="*/ 45 w 56"/>
                <a:gd name="T19" fmla="*/ 978 h 1106"/>
                <a:gd name="T20" fmla="*/ 56 w 56"/>
                <a:gd name="T21" fmla="*/ 1085 h 1106"/>
                <a:gd name="T22" fmla="*/ 34 w 56"/>
                <a:gd name="T23" fmla="*/ 1106 h 1106"/>
                <a:gd name="T24" fmla="*/ 19 w 56"/>
                <a:gd name="T25" fmla="*/ 1079 h 1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6" h="1106">
                  <a:moveTo>
                    <a:pt x="19" y="1079"/>
                  </a:moveTo>
                  <a:lnTo>
                    <a:pt x="0" y="413"/>
                  </a:lnTo>
                  <a:lnTo>
                    <a:pt x="0" y="0"/>
                  </a:lnTo>
                  <a:lnTo>
                    <a:pt x="22" y="0"/>
                  </a:lnTo>
                  <a:lnTo>
                    <a:pt x="34" y="21"/>
                  </a:lnTo>
                  <a:lnTo>
                    <a:pt x="22" y="172"/>
                  </a:lnTo>
                  <a:lnTo>
                    <a:pt x="26" y="328"/>
                  </a:lnTo>
                  <a:lnTo>
                    <a:pt x="37" y="521"/>
                  </a:lnTo>
                  <a:lnTo>
                    <a:pt x="45" y="757"/>
                  </a:lnTo>
                  <a:lnTo>
                    <a:pt x="45" y="978"/>
                  </a:lnTo>
                  <a:lnTo>
                    <a:pt x="56" y="1085"/>
                  </a:lnTo>
                  <a:lnTo>
                    <a:pt x="34" y="1106"/>
                  </a:lnTo>
                  <a:lnTo>
                    <a:pt x="19" y="1079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36" name="Freeform 10"/>
            <p:cNvSpPr>
              <a:spLocks/>
            </p:cNvSpPr>
            <p:nvPr/>
          </p:nvSpPr>
          <p:spPr bwMode="auto">
            <a:xfrm>
              <a:off x="4797" y="1475"/>
              <a:ext cx="55" cy="1106"/>
            </a:xfrm>
            <a:custGeom>
              <a:avLst/>
              <a:gdLst>
                <a:gd name="T0" fmla="*/ 18 w 55"/>
                <a:gd name="T1" fmla="*/ 1078 h 1106"/>
                <a:gd name="T2" fmla="*/ 0 w 55"/>
                <a:gd name="T3" fmla="*/ 413 h 1106"/>
                <a:gd name="T4" fmla="*/ 0 w 55"/>
                <a:gd name="T5" fmla="*/ 0 h 1106"/>
                <a:gd name="T6" fmla="*/ 22 w 55"/>
                <a:gd name="T7" fmla="*/ 0 h 1106"/>
                <a:gd name="T8" fmla="*/ 33 w 55"/>
                <a:gd name="T9" fmla="*/ 20 h 1106"/>
                <a:gd name="T10" fmla="*/ 22 w 55"/>
                <a:gd name="T11" fmla="*/ 171 h 1106"/>
                <a:gd name="T12" fmla="*/ 26 w 55"/>
                <a:gd name="T13" fmla="*/ 328 h 1106"/>
                <a:gd name="T14" fmla="*/ 37 w 55"/>
                <a:gd name="T15" fmla="*/ 520 h 1106"/>
                <a:gd name="T16" fmla="*/ 44 w 55"/>
                <a:gd name="T17" fmla="*/ 757 h 1106"/>
                <a:gd name="T18" fmla="*/ 44 w 55"/>
                <a:gd name="T19" fmla="*/ 977 h 1106"/>
                <a:gd name="T20" fmla="*/ 55 w 55"/>
                <a:gd name="T21" fmla="*/ 1085 h 1106"/>
                <a:gd name="T22" fmla="*/ 33 w 55"/>
                <a:gd name="T23" fmla="*/ 1106 h 1106"/>
                <a:gd name="T24" fmla="*/ 18 w 55"/>
                <a:gd name="T25" fmla="*/ 1078 h 1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" h="1106">
                  <a:moveTo>
                    <a:pt x="18" y="1078"/>
                  </a:moveTo>
                  <a:lnTo>
                    <a:pt x="0" y="413"/>
                  </a:lnTo>
                  <a:lnTo>
                    <a:pt x="0" y="0"/>
                  </a:lnTo>
                  <a:lnTo>
                    <a:pt x="22" y="0"/>
                  </a:lnTo>
                  <a:lnTo>
                    <a:pt x="33" y="20"/>
                  </a:lnTo>
                  <a:lnTo>
                    <a:pt x="22" y="171"/>
                  </a:lnTo>
                  <a:lnTo>
                    <a:pt x="26" y="328"/>
                  </a:lnTo>
                  <a:lnTo>
                    <a:pt x="37" y="520"/>
                  </a:lnTo>
                  <a:lnTo>
                    <a:pt x="44" y="757"/>
                  </a:lnTo>
                  <a:lnTo>
                    <a:pt x="44" y="977"/>
                  </a:lnTo>
                  <a:lnTo>
                    <a:pt x="55" y="1085"/>
                  </a:lnTo>
                  <a:lnTo>
                    <a:pt x="33" y="1106"/>
                  </a:lnTo>
                  <a:lnTo>
                    <a:pt x="18" y="1078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37" name="Freeform 11"/>
            <p:cNvSpPr>
              <a:spLocks/>
            </p:cNvSpPr>
            <p:nvPr/>
          </p:nvSpPr>
          <p:spPr bwMode="auto">
            <a:xfrm>
              <a:off x="5088" y="1475"/>
              <a:ext cx="55" cy="1106"/>
            </a:xfrm>
            <a:custGeom>
              <a:avLst/>
              <a:gdLst>
                <a:gd name="T0" fmla="*/ 18 w 55"/>
                <a:gd name="T1" fmla="*/ 1078 h 1106"/>
                <a:gd name="T2" fmla="*/ 0 w 55"/>
                <a:gd name="T3" fmla="*/ 413 h 1106"/>
                <a:gd name="T4" fmla="*/ 0 w 55"/>
                <a:gd name="T5" fmla="*/ 0 h 1106"/>
                <a:gd name="T6" fmla="*/ 22 w 55"/>
                <a:gd name="T7" fmla="*/ 0 h 1106"/>
                <a:gd name="T8" fmla="*/ 33 w 55"/>
                <a:gd name="T9" fmla="*/ 20 h 1106"/>
                <a:gd name="T10" fmla="*/ 22 w 55"/>
                <a:gd name="T11" fmla="*/ 171 h 1106"/>
                <a:gd name="T12" fmla="*/ 26 w 55"/>
                <a:gd name="T13" fmla="*/ 328 h 1106"/>
                <a:gd name="T14" fmla="*/ 37 w 55"/>
                <a:gd name="T15" fmla="*/ 520 h 1106"/>
                <a:gd name="T16" fmla="*/ 44 w 55"/>
                <a:gd name="T17" fmla="*/ 757 h 1106"/>
                <a:gd name="T18" fmla="*/ 44 w 55"/>
                <a:gd name="T19" fmla="*/ 977 h 1106"/>
                <a:gd name="T20" fmla="*/ 55 w 55"/>
                <a:gd name="T21" fmla="*/ 1085 h 1106"/>
                <a:gd name="T22" fmla="*/ 33 w 55"/>
                <a:gd name="T23" fmla="*/ 1106 h 1106"/>
                <a:gd name="T24" fmla="*/ 18 w 55"/>
                <a:gd name="T25" fmla="*/ 1078 h 1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5" h="1106">
                  <a:moveTo>
                    <a:pt x="18" y="1078"/>
                  </a:moveTo>
                  <a:lnTo>
                    <a:pt x="0" y="413"/>
                  </a:lnTo>
                  <a:lnTo>
                    <a:pt x="0" y="0"/>
                  </a:lnTo>
                  <a:lnTo>
                    <a:pt x="22" y="0"/>
                  </a:lnTo>
                  <a:lnTo>
                    <a:pt x="33" y="20"/>
                  </a:lnTo>
                  <a:lnTo>
                    <a:pt x="22" y="171"/>
                  </a:lnTo>
                  <a:lnTo>
                    <a:pt x="26" y="328"/>
                  </a:lnTo>
                  <a:lnTo>
                    <a:pt x="37" y="520"/>
                  </a:lnTo>
                  <a:lnTo>
                    <a:pt x="44" y="757"/>
                  </a:lnTo>
                  <a:lnTo>
                    <a:pt x="44" y="977"/>
                  </a:lnTo>
                  <a:lnTo>
                    <a:pt x="55" y="1085"/>
                  </a:lnTo>
                  <a:lnTo>
                    <a:pt x="33" y="1106"/>
                  </a:lnTo>
                  <a:lnTo>
                    <a:pt x="18" y="1078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38" name="Freeform 12"/>
            <p:cNvSpPr>
              <a:spLocks/>
            </p:cNvSpPr>
            <p:nvPr/>
          </p:nvSpPr>
          <p:spPr bwMode="auto">
            <a:xfrm>
              <a:off x="5435" y="1499"/>
              <a:ext cx="56" cy="1106"/>
            </a:xfrm>
            <a:custGeom>
              <a:avLst/>
              <a:gdLst>
                <a:gd name="T0" fmla="*/ 19 w 56"/>
                <a:gd name="T1" fmla="*/ 1079 h 1106"/>
                <a:gd name="T2" fmla="*/ 0 w 56"/>
                <a:gd name="T3" fmla="*/ 413 h 1106"/>
                <a:gd name="T4" fmla="*/ 0 w 56"/>
                <a:gd name="T5" fmla="*/ 0 h 1106"/>
                <a:gd name="T6" fmla="*/ 23 w 56"/>
                <a:gd name="T7" fmla="*/ 0 h 1106"/>
                <a:gd name="T8" fmla="*/ 34 w 56"/>
                <a:gd name="T9" fmla="*/ 21 h 1106"/>
                <a:gd name="T10" fmla="*/ 23 w 56"/>
                <a:gd name="T11" fmla="*/ 172 h 1106"/>
                <a:gd name="T12" fmla="*/ 26 w 56"/>
                <a:gd name="T13" fmla="*/ 328 h 1106"/>
                <a:gd name="T14" fmla="*/ 37 w 56"/>
                <a:gd name="T15" fmla="*/ 521 h 1106"/>
                <a:gd name="T16" fmla="*/ 45 w 56"/>
                <a:gd name="T17" fmla="*/ 757 h 1106"/>
                <a:gd name="T18" fmla="*/ 45 w 56"/>
                <a:gd name="T19" fmla="*/ 978 h 1106"/>
                <a:gd name="T20" fmla="*/ 56 w 56"/>
                <a:gd name="T21" fmla="*/ 1085 h 1106"/>
                <a:gd name="T22" fmla="*/ 34 w 56"/>
                <a:gd name="T23" fmla="*/ 1106 h 1106"/>
                <a:gd name="T24" fmla="*/ 19 w 56"/>
                <a:gd name="T25" fmla="*/ 1079 h 1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6" h="1106">
                  <a:moveTo>
                    <a:pt x="19" y="1079"/>
                  </a:moveTo>
                  <a:lnTo>
                    <a:pt x="0" y="413"/>
                  </a:lnTo>
                  <a:lnTo>
                    <a:pt x="0" y="0"/>
                  </a:lnTo>
                  <a:lnTo>
                    <a:pt x="23" y="0"/>
                  </a:lnTo>
                  <a:lnTo>
                    <a:pt x="34" y="21"/>
                  </a:lnTo>
                  <a:lnTo>
                    <a:pt x="23" y="172"/>
                  </a:lnTo>
                  <a:lnTo>
                    <a:pt x="26" y="328"/>
                  </a:lnTo>
                  <a:lnTo>
                    <a:pt x="37" y="521"/>
                  </a:lnTo>
                  <a:lnTo>
                    <a:pt x="45" y="757"/>
                  </a:lnTo>
                  <a:lnTo>
                    <a:pt x="45" y="978"/>
                  </a:lnTo>
                  <a:lnTo>
                    <a:pt x="56" y="1085"/>
                  </a:lnTo>
                  <a:lnTo>
                    <a:pt x="34" y="1106"/>
                  </a:lnTo>
                  <a:lnTo>
                    <a:pt x="19" y="1079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8197" name="Freeform 18"/>
          <p:cNvSpPr>
            <a:spLocks/>
          </p:cNvSpPr>
          <p:nvPr/>
        </p:nvSpPr>
        <p:spPr bwMode="auto">
          <a:xfrm>
            <a:off x="4724400" y="3097213"/>
            <a:ext cx="3994150" cy="619125"/>
          </a:xfrm>
          <a:custGeom>
            <a:avLst/>
            <a:gdLst>
              <a:gd name="T0" fmla="*/ 4580 w 1744"/>
              <a:gd name="T1" fmla="*/ 133675 h 264"/>
              <a:gd name="T2" fmla="*/ 201540 w 1744"/>
              <a:gd name="T3" fmla="*/ 119604 h 264"/>
              <a:gd name="T4" fmla="*/ 874865 w 1744"/>
              <a:gd name="T5" fmla="*/ 110223 h 264"/>
              <a:gd name="T6" fmla="*/ 1493226 w 1744"/>
              <a:gd name="T7" fmla="*/ 89116 h 264"/>
              <a:gd name="T8" fmla="*/ 1999365 w 1744"/>
              <a:gd name="T9" fmla="*/ 82081 h 264"/>
              <a:gd name="T10" fmla="*/ 2368091 w 1744"/>
              <a:gd name="T11" fmla="*/ 51594 h 264"/>
              <a:gd name="T12" fmla="*/ 2931486 w 1744"/>
              <a:gd name="T13" fmla="*/ 28142 h 264"/>
              <a:gd name="T14" fmla="*/ 3350597 w 1744"/>
              <a:gd name="T15" fmla="*/ 9381 h 264"/>
              <a:gd name="T16" fmla="*/ 3962087 w 1744"/>
              <a:gd name="T17" fmla="*/ 0 h 264"/>
              <a:gd name="T18" fmla="*/ 3994150 w 1744"/>
              <a:gd name="T19" fmla="*/ 257969 h 264"/>
              <a:gd name="T20" fmla="*/ 3975828 w 1744"/>
              <a:gd name="T21" fmla="*/ 522973 h 264"/>
              <a:gd name="T22" fmla="*/ 3531525 w 1744"/>
              <a:gd name="T23" fmla="*/ 522973 h 264"/>
              <a:gd name="T24" fmla="*/ 3258988 w 1744"/>
              <a:gd name="T25" fmla="*/ 530009 h 264"/>
              <a:gd name="T26" fmla="*/ 2798653 w 1744"/>
              <a:gd name="T27" fmla="*/ 560496 h 264"/>
              <a:gd name="T28" fmla="*/ 2333738 w 1744"/>
              <a:gd name="T29" fmla="*/ 567531 h 264"/>
              <a:gd name="T30" fmla="*/ 1772633 w 1744"/>
              <a:gd name="T31" fmla="*/ 560496 h 264"/>
              <a:gd name="T32" fmla="*/ 1346651 w 1744"/>
              <a:gd name="T33" fmla="*/ 590983 h 264"/>
              <a:gd name="T34" fmla="*/ 952733 w 1744"/>
              <a:gd name="T35" fmla="*/ 590983 h 264"/>
              <a:gd name="T36" fmla="*/ 503849 w 1744"/>
              <a:gd name="T37" fmla="*/ 605054 h 264"/>
              <a:gd name="T38" fmla="*/ 0 w 1744"/>
              <a:gd name="T39" fmla="*/ 619125 h 264"/>
              <a:gd name="T40" fmla="*/ 4580 w 1744"/>
              <a:gd name="T41" fmla="*/ 133675 h 26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744" h="264">
                <a:moveTo>
                  <a:pt x="2" y="57"/>
                </a:moveTo>
                <a:lnTo>
                  <a:pt x="88" y="51"/>
                </a:lnTo>
                <a:lnTo>
                  <a:pt x="382" y="47"/>
                </a:lnTo>
                <a:lnTo>
                  <a:pt x="652" y="38"/>
                </a:lnTo>
                <a:lnTo>
                  <a:pt x="873" y="35"/>
                </a:lnTo>
                <a:lnTo>
                  <a:pt x="1034" y="22"/>
                </a:lnTo>
                <a:lnTo>
                  <a:pt x="1280" y="12"/>
                </a:lnTo>
                <a:lnTo>
                  <a:pt x="1463" y="4"/>
                </a:lnTo>
                <a:lnTo>
                  <a:pt x="1730" y="0"/>
                </a:lnTo>
                <a:lnTo>
                  <a:pt x="1744" y="110"/>
                </a:lnTo>
                <a:lnTo>
                  <a:pt x="1736" y="223"/>
                </a:lnTo>
                <a:lnTo>
                  <a:pt x="1542" y="223"/>
                </a:lnTo>
                <a:lnTo>
                  <a:pt x="1423" y="226"/>
                </a:lnTo>
                <a:lnTo>
                  <a:pt x="1222" y="239"/>
                </a:lnTo>
                <a:lnTo>
                  <a:pt x="1019" y="242"/>
                </a:lnTo>
                <a:lnTo>
                  <a:pt x="774" y="239"/>
                </a:lnTo>
                <a:lnTo>
                  <a:pt x="588" y="252"/>
                </a:lnTo>
                <a:lnTo>
                  <a:pt x="416" y="252"/>
                </a:lnTo>
                <a:lnTo>
                  <a:pt x="220" y="258"/>
                </a:lnTo>
                <a:lnTo>
                  <a:pt x="0" y="264"/>
                </a:lnTo>
                <a:lnTo>
                  <a:pt x="2" y="57"/>
                </a:lnTo>
                <a:close/>
              </a:path>
            </a:pathLst>
          </a:custGeom>
          <a:solidFill>
            <a:srgbClr val="A7E5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8198" name="Group 22"/>
          <p:cNvGrpSpPr>
            <a:grpSpLocks/>
          </p:cNvGrpSpPr>
          <p:nvPr/>
        </p:nvGrpSpPr>
        <p:grpSpPr bwMode="auto">
          <a:xfrm>
            <a:off x="4724400" y="3092450"/>
            <a:ext cx="4013200" cy="681038"/>
            <a:chOff x="3734" y="2198"/>
            <a:chExt cx="1770" cy="290"/>
          </a:xfrm>
        </p:grpSpPr>
        <p:sp>
          <p:nvSpPr>
            <p:cNvPr id="8228" name="Freeform 19"/>
            <p:cNvSpPr>
              <a:spLocks/>
            </p:cNvSpPr>
            <p:nvPr/>
          </p:nvSpPr>
          <p:spPr bwMode="auto">
            <a:xfrm>
              <a:off x="3734" y="2248"/>
              <a:ext cx="1593" cy="240"/>
            </a:xfrm>
            <a:custGeom>
              <a:avLst/>
              <a:gdLst>
                <a:gd name="T0" fmla="*/ 0 w 1593"/>
                <a:gd name="T1" fmla="*/ 236 h 240"/>
                <a:gd name="T2" fmla="*/ 1 w 1593"/>
                <a:gd name="T3" fmla="*/ 33 h 240"/>
                <a:gd name="T4" fmla="*/ 1 w 1593"/>
                <a:gd name="T5" fmla="*/ 14 h 240"/>
                <a:gd name="T6" fmla="*/ 20 w 1593"/>
                <a:gd name="T7" fmla="*/ 0 h 240"/>
                <a:gd name="T8" fmla="*/ 29 w 1593"/>
                <a:gd name="T9" fmla="*/ 29 h 240"/>
                <a:gd name="T10" fmla="*/ 29 w 1593"/>
                <a:gd name="T11" fmla="*/ 138 h 240"/>
                <a:gd name="T12" fmla="*/ 29 w 1593"/>
                <a:gd name="T13" fmla="*/ 213 h 240"/>
                <a:gd name="T14" fmla="*/ 143 w 1593"/>
                <a:gd name="T15" fmla="*/ 208 h 240"/>
                <a:gd name="T16" fmla="*/ 373 w 1593"/>
                <a:gd name="T17" fmla="*/ 207 h 240"/>
                <a:gd name="T18" fmla="*/ 598 w 1593"/>
                <a:gd name="T19" fmla="*/ 199 h 240"/>
                <a:gd name="T20" fmla="*/ 905 w 1593"/>
                <a:gd name="T21" fmla="*/ 190 h 240"/>
                <a:gd name="T22" fmla="*/ 1203 w 1593"/>
                <a:gd name="T23" fmla="*/ 183 h 240"/>
                <a:gd name="T24" fmla="*/ 1471 w 1593"/>
                <a:gd name="T25" fmla="*/ 175 h 240"/>
                <a:gd name="T26" fmla="*/ 1593 w 1593"/>
                <a:gd name="T27" fmla="*/ 193 h 240"/>
                <a:gd name="T28" fmla="*/ 1184 w 1593"/>
                <a:gd name="T29" fmla="*/ 212 h 240"/>
                <a:gd name="T30" fmla="*/ 885 w 1593"/>
                <a:gd name="T31" fmla="*/ 213 h 240"/>
                <a:gd name="T32" fmla="*/ 613 w 1593"/>
                <a:gd name="T33" fmla="*/ 223 h 240"/>
                <a:gd name="T34" fmla="*/ 372 w 1593"/>
                <a:gd name="T35" fmla="*/ 233 h 240"/>
                <a:gd name="T36" fmla="*/ 149 w 1593"/>
                <a:gd name="T37" fmla="*/ 233 h 240"/>
                <a:gd name="T38" fmla="*/ 25 w 1593"/>
                <a:gd name="T39" fmla="*/ 240 h 240"/>
                <a:gd name="T40" fmla="*/ 0 w 1593"/>
                <a:gd name="T41" fmla="*/ 236 h 2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93" h="240">
                  <a:moveTo>
                    <a:pt x="0" y="236"/>
                  </a:moveTo>
                  <a:lnTo>
                    <a:pt x="1" y="33"/>
                  </a:lnTo>
                  <a:lnTo>
                    <a:pt x="1" y="14"/>
                  </a:lnTo>
                  <a:lnTo>
                    <a:pt x="20" y="0"/>
                  </a:lnTo>
                  <a:lnTo>
                    <a:pt x="29" y="29"/>
                  </a:lnTo>
                  <a:lnTo>
                    <a:pt x="29" y="138"/>
                  </a:lnTo>
                  <a:lnTo>
                    <a:pt x="29" y="213"/>
                  </a:lnTo>
                  <a:lnTo>
                    <a:pt x="143" y="208"/>
                  </a:lnTo>
                  <a:lnTo>
                    <a:pt x="373" y="207"/>
                  </a:lnTo>
                  <a:lnTo>
                    <a:pt x="598" y="199"/>
                  </a:lnTo>
                  <a:lnTo>
                    <a:pt x="905" y="190"/>
                  </a:lnTo>
                  <a:lnTo>
                    <a:pt x="1203" y="183"/>
                  </a:lnTo>
                  <a:lnTo>
                    <a:pt x="1471" y="175"/>
                  </a:lnTo>
                  <a:lnTo>
                    <a:pt x="1593" y="193"/>
                  </a:lnTo>
                  <a:lnTo>
                    <a:pt x="1184" y="212"/>
                  </a:lnTo>
                  <a:lnTo>
                    <a:pt x="885" y="213"/>
                  </a:lnTo>
                  <a:lnTo>
                    <a:pt x="613" y="223"/>
                  </a:lnTo>
                  <a:lnTo>
                    <a:pt x="372" y="233"/>
                  </a:lnTo>
                  <a:lnTo>
                    <a:pt x="149" y="233"/>
                  </a:lnTo>
                  <a:lnTo>
                    <a:pt x="25" y="24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29" name="Freeform 20"/>
            <p:cNvSpPr>
              <a:spLocks/>
            </p:cNvSpPr>
            <p:nvPr/>
          </p:nvSpPr>
          <p:spPr bwMode="auto">
            <a:xfrm>
              <a:off x="3740" y="2207"/>
              <a:ext cx="1559" cy="89"/>
            </a:xfrm>
            <a:custGeom>
              <a:avLst/>
              <a:gdLst>
                <a:gd name="T0" fmla="*/ 0 w 1559"/>
                <a:gd name="T1" fmla="*/ 58 h 89"/>
                <a:gd name="T2" fmla="*/ 27 w 1559"/>
                <a:gd name="T3" fmla="*/ 46 h 89"/>
                <a:gd name="T4" fmla="*/ 317 w 1559"/>
                <a:gd name="T5" fmla="*/ 46 h 89"/>
                <a:gd name="T6" fmla="*/ 577 w 1559"/>
                <a:gd name="T7" fmla="*/ 41 h 89"/>
                <a:gd name="T8" fmla="*/ 883 w 1559"/>
                <a:gd name="T9" fmla="*/ 31 h 89"/>
                <a:gd name="T10" fmla="*/ 1113 w 1559"/>
                <a:gd name="T11" fmla="*/ 15 h 89"/>
                <a:gd name="T12" fmla="*/ 1297 w 1559"/>
                <a:gd name="T13" fmla="*/ 5 h 89"/>
                <a:gd name="T14" fmla="*/ 1491 w 1559"/>
                <a:gd name="T15" fmla="*/ 0 h 89"/>
                <a:gd name="T16" fmla="*/ 1559 w 1559"/>
                <a:gd name="T17" fmla="*/ 12 h 89"/>
                <a:gd name="T18" fmla="*/ 1469 w 1559"/>
                <a:gd name="T19" fmla="*/ 27 h 89"/>
                <a:gd name="T20" fmla="*/ 1293 w 1559"/>
                <a:gd name="T21" fmla="*/ 31 h 89"/>
                <a:gd name="T22" fmla="*/ 1083 w 1559"/>
                <a:gd name="T23" fmla="*/ 41 h 89"/>
                <a:gd name="T24" fmla="*/ 857 w 1559"/>
                <a:gd name="T25" fmla="*/ 58 h 89"/>
                <a:gd name="T26" fmla="*/ 615 w 1559"/>
                <a:gd name="T27" fmla="*/ 63 h 89"/>
                <a:gd name="T28" fmla="*/ 349 w 1559"/>
                <a:gd name="T29" fmla="*/ 67 h 89"/>
                <a:gd name="T30" fmla="*/ 147 w 1559"/>
                <a:gd name="T31" fmla="*/ 72 h 89"/>
                <a:gd name="T32" fmla="*/ 26 w 1559"/>
                <a:gd name="T33" fmla="*/ 79 h 89"/>
                <a:gd name="T34" fmla="*/ 2 w 1559"/>
                <a:gd name="T35" fmla="*/ 89 h 89"/>
                <a:gd name="T36" fmla="*/ 0 w 1559"/>
                <a:gd name="T37" fmla="*/ 58 h 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59" h="89">
                  <a:moveTo>
                    <a:pt x="0" y="58"/>
                  </a:moveTo>
                  <a:lnTo>
                    <a:pt x="27" y="46"/>
                  </a:lnTo>
                  <a:lnTo>
                    <a:pt x="317" y="46"/>
                  </a:lnTo>
                  <a:lnTo>
                    <a:pt x="577" y="41"/>
                  </a:lnTo>
                  <a:lnTo>
                    <a:pt x="883" y="31"/>
                  </a:lnTo>
                  <a:lnTo>
                    <a:pt x="1113" y="15"/>
                  </a:lnTo>
                  <a:lnTo>
                    <a:pt x="1297" y="5"/>
                  </a:lnTo>
                  <a:lnTo>
                    <a:pt x="1491" y="0"/>
                  </a:lnTo>
                  <a:lnTo>
                    <a:pt x="1559" y="12"/>
                  </a:lnTo>
                  <a:lnTo>
                    <a:pt x="1469" y="27"/>
                  </a:lnTo>
                  <a:lnTo>
                    <a:pt x="1293" y="31"/>
                  </a:lnTo>
                  <a:lnTo>
                    <a:pt x="1083" y="41"/>
                  </a:lnTo>
                  <a:lnTo>
                    <a:pt x="857" y="58"/>
                  </a:lnTo>
                  <a:lnTo>
                    <a:pt x="615" y="63"/>
                  </a:lnTo>
                  <a:lnTo>
                    <a:pt x="349" y="67"/>
                  </a:lnTo>
                  <a:lnTo>
                    <a:pt x="147" y="72"/>
                  </a:lnTo>
                  <a:lnTo>
                    <a:pt x="26" y="79"/>
                  </a:lnTo>
                  <a:lnTo>
                    <a:pt x="2" y="89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30" name="Freeform 21"/>
            <p:cNvSpPr>
              <a:spLocks/>
            </p:cNvSpPr>
            <p:nvPr/>
          </p:nvSpPr>
          <p:spPr bwMode="auto">
            <a:xfrm>
              <a:off x="5112" y="2198"/>
              <a:ext cx="392" cy="259"/>
            </a:xfrm>
            <a:custGeom>
              <a:avLst/>
              <a:gdLst>
                <a:gd name="T0" fmla="*/ 47 w 392"/>
                <a:gd name="T1" fmla="*/ 23 h 259"/>
                <a:gd name="T2" fmla="*/ 88 w 392"/>
                <a:gd name="T3" fmla="*/ 8 h 259"/>
                <a:gd name="T4" fmla="*/ 247 w 392"/>
                <a:gd name="T5" fmla="*/ 5 h 259"/>
                <a:gd name="T6" fmla="*/ 370 w 392"/>
                <a:gd name="T7" fmla="*/ 0 h 259"/>
                <a:gd name="T8" fmla="*/ 385 w 392"/>
                <a:gd name="T9" fmla="*/ 15 h 259"/>
                <a:gd name="T10" fmla="*/ 389 w 392"/>
                <a:gd name="T11" fmla="*/ 119 h 259"/>
                <a:gd name="T12" fmla="*/ 392 w 392"/>
                <a:gd name="T13" fmla="*/ 249 h 259"/>
                <a:gd name="T14" fmla="*/ 374 w 392"/>
                <a:gd name="T15" fmla="*/ 259 h 259"/>
                <a:gd name="T16" fmla="*/ 277 w 392"/>
                <a:gd name="T17" fmla="*/ 254 h 259"/>
                <a:gd name="T18" fmla="*/ 118 w 392"/>
                <a:gd name="T19" fmla="*/ 248 h 259"/>
                <a:gd name="T20" fmla="*/ 0 w 392"/>
                <a:gd name="T21" fmla="*/ 241 h 259"/>
                <a:gd name="T22" fmla="*/ 69 w 392"/>
                <a:gd name="T23" fmla="*/ 226 h 259"/>
                <a:gd name="T24" fmla="*/ 164 w 392"/>
                <a:gd name="T25" fmla="*/ 224 h 259"/>
                <a:gd name="T26" fmla="*/ 318 w 392"/>
                <a:gd name="T27" fmla="*/ 221 h 259"/>
                <a:gd name="T28" fmla="*/ 362 w 392"/>
                <a:gd name="T29" fmla="*/ 224 h 259"/>
                <a:gd name="T30" fmla="*/ 359 w 392"/>
                <a:gd name="T31" fmla="*/ 204 h 259"/>
                <a:gd name="T32" fmla="*/ 365 w 392"/>
                <a:gd name="T33" fmla="*/ 108 h 259"/>
                <a:gd name="T34" fmla="*/ 352 w 392"/>
                <a:gd name="T35" fmla="*/ 32 h 259"/>
                <a:gd name="T36" fmla="*/ 317 w 392"/>
                <a:gd name="T37" fmla="*/ 24 h 259"/>
                <a:gd name="T38" fmla="*/ 71 w 392"/>
                <a:gd name="T39" fmla="*/ 34 h 259"/>
                <a:gd name="T40" fmla="*/ 47 w 392"/>
                <a:gd name="T41" fmla="*/ 23 h 2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92" h="259">
                  <a:moveTo>
                    <a:pt x="47" y="23"/>
                  </a:moveTo>
                  <a:lnTo>
                    <a:pt x="88" y="8"/>
                  </a:lnTo>
                  <a:lnTo>
                    <a:pt x="247" y="5"/>
                  </a:lnTo>
                  <a:lnTo>
                    <a:pt x="370" y="0"/>
                  </a:lnTo>
                  <a:lnTo>
                    <a:pt x="385" y="15"/>
                  </a:lnTo>
                  <a:lnTo>
                    <a:pt x="389" y="119"/>
                  </a:lnTo>
                  <a:lnTo>
                    <a:pt x="392" y="249"/>
                  </a:lnTo>
                  <a:lnTo>
                    <a:pt x="374" y="259"/>
                  </a:lnTo>
                  <a:lnTo>
                    <a:pt x="277" y="254"/>
                  </a:lnTo>
                  <a:lnTo>
                    <a:pt x="118" y="248"/>
                  </a:lnTo>
                  <a:lnTo>
                    <a:pt x="0" y="241"/>
                  </a:lnTo>
                  <a:lnTo>
                    <a:pt x="69" y="226"/>
                  </a:lnTo>
                  <a:lnTo>
                    <a:pt x="164" y="224"/>
                  </a:lnTo>
                  <a:lnTo>
                    <a:pt x="318" y="221"/>
                  </a:lnTo>
                  <a:lnTo>
                    <a:pt x="362" y="224"/>
                  </a:lnTo>
                  <a:lnTo>
                    <a:pt x="359" y="204"/>
                  </a:lnTo>
                  <a:lnTo>
                    <a:pt x="365" y="108"/>
                  </a:lnTo>
                  <a:lnTo>
                    <a:pt x="352" y="32"/>
                  </a:lnTo>
                  <a:lnTo>
                    <a:pt x="317" y="24"/>
                  </a:lnTo>
                  <a:lnTo>
                    <a:pt x="71" y="34"/>
                  </a:lnTo>
                  <a:lnTo>
                    <a:pt x="47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8199" name="Freeform 24"/>
          <p:cNvSpPr>
            <a:spLocks/>
          </p:cNvSpPr>
          <p:nvPr/>
        </p:nvSpPr>
        <p:spPr bwMode="auto">
          <a:xfrm>
            <a:off x="5299075" y="3498850"/>
            <a:ext cx="49213" cy="171450"/>
          </a:xfrm>
          <a:custGeom>
            <a:avLst/>
            <a:gdLst>
              <a:gd name="T0" fmla="*/ 0 w 28"/>
              <a:gd name="T1" fmla="*/ 11743 h 73"/>
              <a:gd name="T2" fmla="*/ 8788 w 28"/>
              <a:gd name="T3" fmla="*/ 171450 h 73"/>
              <a:gd name="T4" fmla="*/ 49213 w 28"/>
              <a:gd name="T5" fmla="*/ 171450 h 73"/>
              <a:gd name="T6" fmla="*/ 49213 w 28"/>
              <a:gd name="T7" fmla="*/ 0 h 73"/>
              <a:gd name="T8" fmla="*/ 0 w 28"/>
              <a:gd name="T9" fmla="*/ 11743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" h="73">
                <a:moveTo>
                  <a:pt x="0" y="5"/>
                </a:moveTo>
                <a:lnTo>
                  <a:pt x="5" y="73"/>
                </a:lnTo>
                <a:lnTo>
                  <a:pt x="28" y="73"/>
                </a:lnTo>
                <a:lnTo>
                  <a:pt x="28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0" name="Freeform 25"/>
          <p:cNvSpPr>
            <a:spLocks/>
          </p:cNvSpPr>
          <p:nvPr/>
        </p:nvSpPr>
        <p:spPr bwMode="auto">
          <a:xfrm>
            <a:off x="5476875" y="3503613"/>
            <a:ext cx="52388" cy="173037"/>
          </a:xfrm>
          <a:custGeom>
            <a:avLst/>
            <a:gdLst>
              <a:gd name="T0" fmla="*/ 0 w 30"/>
              <a:gd name="T1" fmla="*/ 11692 h 74"/>
              <a:gd name="T2" fmla="*/ 8731 w 30"/>
              <a:gd name="T3" fmla="*/ 173037 h 74"/>
              <a:gd name="T4" fmla="*/ 52388 w 30"/>
              <a:gd name="T5" fmla="*/ 173037 h 74"/>
              <a:gd name="T6" fmla="*/ 52388 w 30"/>
              <a:gd name="T7" fmla="*/ 0 h 74"/>
              <a:gd name="T8" fmla="*/ 0 w 30"/>
              <a:gd name="T9" fmla="*/ 11692 h 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74">
                <a:moveTo>
                  <a:pt x="0" y="5"/>
                </a:moveTo>
                <a:lnTo>
                  <a:pt x="5" y="74"/>
                </a:lnTo>
                <a:lnTo>
                  <a:pt x="30" y="74"/>
                </a:lnTo>
                <a:lnTo>
                  <a:pt x="30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1" name="Freeform 27"/>
          <p:cNvSpPr>
            <a:spLocks/>
          </p:cNvSpPr>
          <p:nvPr/>
        </p:nvSpPr>
        <p:spPr bwMode="auto">
          <a:xfrm>
            <a:off x="5818188" y="3489325"/>
            <a:ext cx="50800" cy="173038"/>
          </a:xfrm>
          <a:custGeom>
            <a:avLst/>
            <a:gdLst>
              <a:gd name="T0" fmla="*/ 0 w 29"/>
              <a:gd name="T1" fmla="*/ 11692 h 74"/>
              <a:gd name="T2" fmla="*/ 8759 w 29"/>
              <a:gd name="T3" fmla="*/ 173038 h 74"/>
              <a:gd name="T4" fmla="*/ 50800 w 29"/>
              <a:gd name="T5" fmla="*/ 173038 h 74"/>
              <a:gd name="T6" fmla="*/ 50800 w 29"/>
              <a:gd name="T7" fmla="*/ 0 h 74"/>
              <a:gd name="T8" fmla="*/ 0 w 29"/>
              <a:gd name="T9" fmla="*/ 11692 h 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" h="74">
                <a:moveTo>
                  <a:pt x="0" y="5"/>
                </a:moveTo>
                <a:lnTo>
                  <a:pt x="5" y="74"/>
                </a:lnTo>
                <a:lnTo>
                  <a:pt x="29" y="74"/>
                </a:lnTo>
                <a:lnTo>
                  <a:pt x="29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2" name="Freeform 28"/>
          <p:cNvSpPr>
            <a:spLocks/>
          </p:cNvSpPr>
          <p:nvPr/>
        </p:nvSpPr>
        <p:spPr bwMode="auto">
          <a:xfrm>
            <a:off x="5992813" y="3489325"/>
            <a:ext cx="47625" cy="173038"/>
          </a:xfrm>
          <a:custGeom>
            <a:avLst/>
            <a:gdLst>
              <a:gd name="T0" fmla="*/ 0 w 27"/>
              <a:gd name="T1" fmla="*/ 11692 h 74"/>
              <a:gd name="T2" fmla="*/ 7056 w 27"/>
              <a:gd name="T3" fmla="*/ 173038 h 74"/>
              <a:gd name="T4" fmla="*/ 47625 w 27"/>
              <a:gd name="T5" fmla="*/ 173038 h 74"/>
              <a:gd name="T6" fmla="*/ 47625 w 27"/>
              <a:gd name="T7" fmla="*/ 0 h 74"/>
              <a:gd name="T8" fmla="*/ 0 w 27"/>
              <a:gd name="T9" fmla="*/ 11692 h 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" h="74">
                <a:moveTo>
                  <a:pt x="0" y="5"/>
                </a:moveTo>
                <a:lnTo>
                  <a:pt x="4" y="74"/>
                </a:lnTo>
                <a:lnTo>
                  <a:pt x="27" y="74"/>
                </a:lnTo>
                <a:lnTo>
                  <a:pt x="27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3" name="Freeform 29"/>
          <p:cNvSpPr>
            <a:spLocks/>
          </p:cNvSpPr>
          <p:nvPr/>
        </p:nvSpPr>
        <p:spPr bwMode="auto">
          <a:xfrm>
            <a:off x="6161088" y="3489325"/>
            <a:ext cx="50800" cy="173038"/>
          </a:xfrm>
          <a:custGeom>
            <a:avLst/>
            <a:gdLst>
              <a:gd name="T0" fmla="*/ 0 w 29"/>
              <a:gd name="T1" fmla="*/ 11692 h 74"/>
              <a:gd name="T2" fmla="*/ 8759 w 29"/>
              <a:gd name="T3" fmla="*/ 173038 h 74"/>
              <a:gd name="T4" fmla="*/ 50800 w 29"/>
              <a:gd name="T5" fmla="*/ 173038 h 74"/>
              <a:gd name="T6" fmla="*/ 50800 w 29"/>
              <a:gd name="T7" fmla="*/ 0 h 74"/>
              <a:gd name="T8" fmla="*/ 0 w 29"/>
              <a:gd name="T9" fmla="*/ 11692 h 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" h="74">
                <a:moveTo>
                  <a:pt x="0" y="5"/>
                </a:moveTo>
                <a:lnTo>
                  <a:pt x="5" y="74"/>
                </a:lnTo>
                <a:lnTo>
                  <a:pt x="29" y="74"/>
                </a:lnTo>
                <a:lnTo>
                  <a:pt x="29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4" name="Freeform 30"/>
          <p:cNvSpPr>
            <a:spLocks/>
          </p:cNvSpPr>
          <p:nvPr/>
        </p:nvSpPr>
        <p:spPr bwMode="auto">
          <a:xfrm>
            <a:off x="6332538" y="3489325"/>
            <a:ext cx="47625" cy="173038"/>
          </a:xfrm>
          <a:custGeom>
            <a:avLst/>
            <a:gdLst>
              <a:gd name="T0" fmla="*/ 0 w 27"/>
              <a:gd name="T1" fmla="*/ 11692 h 74"/>
              <a:gd name="T2" fmla="*/ 8819 w 27"/>
              <a:gd name="T3" fmla="*/ 173038 h 74"/>
              <a:gd name="T4" fmla="*/ 47625 w 27"/>
              <a:gd name="T5" fmla="*/ 173038 h 74"/>
              <a:gd name="T6" fmla="*/ 47625 w 27"/>
              <a:gd name="T7" fmla="*/ 0 h 74"/>
              <a:gd name="T8" fmla="*/ 0 w 27"/>
              <a:gd name="T9" fmla="*/ 11692 h 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" h="74">
                <a:moveTo>
                  <a:pt x="0" y="5"/>
                </a:moveTo>
                <a:lnTo>
                  <a:pt x="5" y="74"/>
                </a:lnTo>
                <a:lnTo>
                  <a:pt x="27" y="74"/>
                </a:lnTo>
                <a:lnTo>
                  <a:pt x="27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5" name="Freeform 31"/>
          <p:cNvSpPr>
            <a:spLocks/>
          </p:cNvSpPr>
          <p:nvPr/>
        </p:nvSpPr>
        <p:spPr bwMode="auto">
          <a:xfrm>
            <a:off x="6416675" y="3489325"/>
            <a:ext cx="50800" cy="173038"/>
          </a:xfrm>
          <a:custGeom>
            <a:avLst/>
            <a:gdLst>
              <a:gd name="T0" fmla="*/ 0 w 29"/>
              <a:gd name="T1" fmla="*/ 11692 h 74"/>
              <a:gd name="T2" fmla="*/ 8759 w 29"/>
              <a:gd name="T3" fmla="*/ 173038 h 74"/>
              <a:gd name="T4" fmla="*/ 50800 w 29"/>
              <a:gd name="T5" fmla="*/ 173038 h 74"/>
              <a:gd name="T6" fmla="*/ 50800 w 29"/>
              <a:gd name="T7" fmla="*/ 0 h 74"/>
              <a:gd name="T8" fmla="*/ 0 w 29"/>
              <a:gd name="T9" fmla="*/ 11692 h 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" h="74">
                <a:moveTo>
                  <a:pt x="0" y="5"/>
                </a:moveTo>
                <a:lnTo>
                  <a:pt x="5" y="74"/>
                </a:lnTo>
                <a:lnTo>
                  <a:pt x="29" y="74"/>
                </a:lnTo>
                <a:lnTo>
                  <a:pt x="29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6" name="Freeform 32"/>
          <p:cNvSpPr>
            <a:spLocks/>
          </p:cNvSpPr>
          <p:nvPr/>
        </p:nvSpPr>
        <p:spPr bwMode="auto">
          <a:xfrm>
            <a:off x="6502400" y="3484563"/>
            <a:ext cx="50800" cy="168275"/>
          </a:xfrm>
          <a:custGeom>
            <a:avLst/>
            <a:gdLst>
              <a:gd name="T0" fmla="*/ 0 w 29"/>
              <a:gd name="T1" fmla="*/ 11686 h 72"/>
              <a:gd name="T2" fmla="*/ 7007 w 29"/>
              <a:gd name="T3" fmla="*/ 168275 h 72"/>
              <a:gd name="T4" fmla="*/ 50800 w 29"/>
              <a:gd name="T5" fmla="*/ 168275 h 72"/>
              <a:gd name="T6" fmla="*/ 50800 w 29"/>
              <a:gd name="T7" fmla="*/ 0 h 72"/>
              <a:gd name="T8" fmla="*/ 0 w 29"/>
              <a:gd name="T9" fmla="*/ 11686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" h="72">
                <a:moveTo>
                  <a:pt x="0" y="5"/>
                </a:moveTo>
                <a:lnTo>
                  <a:pt x="4" y="72"/>
                </a:lnTo>
                <a:lnTo>
                  <a:pt x="29" y="72"/>
                </a:lnTo>
                <a:lnTo>
                  <a:pt x="29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7" name="Freeform 33"/>
          <p:cNvSpPr>
            <a:spLocks/>
          </p:cNvSpPr>
          <p:nvPr/>
        </p:nvSpPr>
        <p:spPr bwMode="auto">
          <a:xfrm>
            <a:off x="6675438" y="3484563"/>
            <a:ext cx="46037" cy="168275"/>
          </a:xfrm>
          <a:custGeom>
            <a:avLst/>
            <a:gdLst>
              <a:gd name="T0" fmla="*/ 0 w 27"/>
              <a:gd name="T1" fmla="*/ 11686 h 72"/>
              <a:gd name="T2" fmla="*/ 8525 w 27"/>
              <a:gd name="T3" fmla="*/ 168275 h 72"/>
              <a:gd name="T4" fmla="*/ 46037 w 27"/>
              <a:gd name="T5" fmla="*/ 168275 h 72"/>
              <a:gd name="T6" fmla="*/ 46037 w 27"/>
              <a:gd name="T7" fmla="*/ 0 h 72"/>
              <a:gd name="T8" fmla="*/ 0 w 27"/>
              <a:gd name="T9" fmla="*/ 11686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" h="72">
                <a:moveTo>
                  <a:pt x="0" y="5"/>
                </a:moveTo>
                <a:lnTo>
                  <a:pt x="5" y="72"/>
                </a:lnTo>
                <a:lnTo>
                  <a:pt x="27" y="72"/>
                </a:lnTo>
                <a:lnTo>
                  <a:pt x="27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8" name="Freeform 34"/>
          <p:cNvSpPr>
            <a:spLocks/>
          </p:cNvSpPr>
          <p:nvPr/>
        </p:nvSpPr>
        <p:spPr bwMode="auto">
          <a:xfrm>
            <a:off x="6843713" y="3475038"/>
            <a:ext cx="52387" cy="171450"/>
          </a:xfrm>
          <a:custGeom>
            <a:avLst/>
            <a:gdLst>
              <a:gd name="T0" fmla="*/ 0 w 30"/>
              <a:gd name="T1" fmla="*/ 11743 h 73"/>
              <a:gd name="T2" fmla="*/ 8731 w 30"/>
              <a:gd name="T3" fmla="*/ 171450 h 73"/>
              <a:gd name="T4" fmla="*/ 52387 w 30"/>
              <a:gd name="T5" fmla="*/ 171450 h 73"/>
              <a:gd name="T6" fmla="*/ 52387 w 30"/>
              <a:gd name="T7" fmla="*/ 0 h 73"/>
              <a:gd name="T8" fmla="*/ 0 w 30"/>
              <a:gd name="T9" fmla="*/ 11743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73">
                <a:moveTo>
                  <a:pt x="0" y="5"/>
                </a:moveTo>
                <a:lnTo>
                  <a:pt x="5" y="73"/>
                </a:lnTo>
                <a:lnTo>
                  <a:pt x="30" y="73"/>
                </a:lnTo>
                <a:lnTo>
                  <a:pt x="30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9" name="Freeform 35"/>
          <p:cNvSpPr>
            <a:spLocks/>
          </p:cNvSpPr>
          <p:nvPr/>
        </p:nvSpPr>
        <p:spPr bwMode="auto">
          <a:xfrm>
            <a:off x="7016750" y="3475038"/>
            <a:ext cx="47625" cy="171450"/>
          </a:xfrm>
          <a:custGeom>
            <a:avLst/>
            <a:gdLst>
              <a:gd name="T0" fmla="*/ 0 w 27"/>
              <a:gd name="T1" fmla="*/ 11743 h 73"/>
              <a:gd name="T2" fmla="*/ 8819 w 27"/>
              <a:gd name="T3" fmla="*/ 171450 h 73"/>
              <a:gd name="T4" fmla="*/ 47625 w 27"/>
              <a:gd name="T5" fmla="*/ 171450 h 73"/>
              <a:gd name="T6" fmla="*/ 47625 w 27"/>
              <a:gd name="T7" fmla="*/ 0 h 73"/>
              <a:gd name="T8" fmla="*/ 0 w 27"/>
              <a:gd name="T9" fmla="*/ 11743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" h="73">
                <a:moveTo>
                  <a:pt x="0" y="5"/>
                </a:moveTo>
                <a:lnTo>
                  <a:pt x="5" y="73"/>
                </a:lnTo>
                <a:lnTo>
                  <a:pt x="27" y="73"/>
                </a:lnTo>
                <a:lnTo>
                  <a:pt x="27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0" name="Freeform 36"/>
          <p:cNvSpPr>
            <a:spLocks/>
          </p:cNvSpPr>
          <p:nvPr/>
        </p:nvSpPr>
        <p:spPr bwMode="auto">
          <a:xfrm>
            <a:off x="7185025" y="3475038"/>
            <a:ext cx="52388" cy="171450"/>
          </a:xfrm>
          <a:custGeom>
            <a:avLst/>
            <a:gdLst>
              <a:gd name="T0" fmla="*/ 0 w 30"/>
              <a:gd name="T1" fmla="*/ 11743 h 73"/>
              <a:gd name="T2" fmla="*/ 8731 w 30"/>
              <a:gd name="T3" fmla="*/ 171450 h 73"/>
              <a:gd name="T4" fmla="*/ 52388 w 30"/>
              <a:gd name="T5" fmla="*/ 171450 h 73"/>
              <a:gd name="T6" fmla="*/ 52388 w 30"/>
              <a:gd name="T7" fmla="*/ 0 h 73"/>
              <a:gd name="T8" fmla="*/ 0 w 30"/>
              <a:gd name="T9" fmla="*/ 11743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73">
                <a:moveTo>
                  <a:pt x="0" y="5"/>
                </a:moveTo>
                <a:lnTo>
                  <a:pt x="5" y="73"/>
                </a:lnTo>
                <a:lnTo>
                  <a:pt x="30" y="73"/>
                </a:lnTo>
                <a:lnTo>
                  <a:pt x="30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1" name="Freeform 45"/>
          <p:cNvSpPr>
            <a:spLocks/>
          </p:cNvSpPr>
          <p:nvPr/>
        </p:nvSpPr>
        <p:spPr bwMode="auto">
          <a:xfrm>
            <a:off x="6259513" y="3162300"/>
            <a:ext cx="509587" cy="588963"/>
          </a:xfrm>
          <a:custGeom>
            <a:avLst/>
            <a:gdLst>
              <a:gd name="T0" fmla="*/ 313457 w 291"/>
              <a:gd name="T1" fmla="*/ 288615 h 251"/>
              <a:gd name="T2" fmla="*/ 313457 w 291"/>
              <a:gd name="T3" fmla="*/ 199450 h 251"/>
              <a:gd name="T4" fmla="*/ 302950 w 291"/>
              <a:gd name="T5" fmla="*/ 133749 h 251"/>
              <a:gd name="T6" fmla="*/ 273181 w 291"/>
              <a:gd name="T7" fmla="*/ 63355 h 251"/>
              <a:gd name="T8" fmla="*/ 239909 w 291"/>
              <a:gd name="T9" fmla="*/ 23465 h 251"/>
              <a:gd name="T10" fmla="*/ 199632 w 291"/>
              <a:gd name="T11" fmla="*/ 7039 h 251"/>
              <a:gd name="T12" fmla="*/ 133088 w 291"/>
              <a:gd name="T13" fmla="*/ 0 h 251"/>
              <a:gd name="T14" fmla="*/ 82304 w 291"/>
              <a:gd name="T15" fmla="*/ 35197 h 251"/>
              <a:gd name="T16" fmla="*/ 42028 w 291"/>
              <a:gd name="T17" fmla="*/ 100898 h 251"/>
              <a:gd name="T18" fmla="*/ 17512 w 291"/>
              <a:gd name="T19" fmla="*/ 199450 h 251"/>
              <a:gd name="T20" fmla="*/ 0 w 291"/>
              <a:gd name="T21" fmla="*/ 307387 h 251"/>
              <a:gd name="T22" fmla="*/ 0 w 291"/>
              <a:gd name="T23" fmla="*/ 410632 h 251"/>
              <a:gd name="T24" fmla="*/ 22765 w 291"/>
              <a:gd name="T25" fmla="*/ 497451 h 251"/>
              <a:gd name="T26" fmla="*/ 59539 w 291"/>
              <a:gd name="T27" fmla="*/ 551420 h 251"/>
              <a:gd name="T28" fmla="*/ 113825 w 291"/>
              <a:gd name="T29" fmla="*/ 586617 h 251"/>
              <a:gd name="T30" fmla="*/ 166360 w 291"/>
              <a:gd name="T31" fmla="*/ 588963 h 251"/>
              <a:gd name="T32" fmla="*/ 217144 w 291"/>
              <a:gd name="T33" fmla="*/ 577231 h 251"/>
              <a:gd name="T34" fmla="*/ 248664 w 291"/>
              <a:gd name="T35" fmla="*/ 551420 h 251"/>
              <a:gd name="T36" fmla="*/ 273181 w 291"/>
              <a:gd name="T37" fmla="*/ 497451 h 251"/>
              <a:gd name="T38" fmla="*/ 294195 w 291"/>
              <a:gd name="T39" fmla="*/ 420017 h 251"/>
              <a:gd name="T40" fmla="*/ 313457 w 291"/>
              <a:gd name="T41" fmla="*/ 401246 h 251"/>
              <a:gd name="T42" fmla="*/ 378250 w 291"/>
              <a:gd name="T43" fmla="*/ 396553 h 251"/>
              <a:gd name="T44" fmla="*/ 469310 w 291"/>
              <a:gd name="T45" fmla="*/ 422364 h 251"/>
              <a:gd name="T46" fmla="*/ 493827 w 291"/>
              <a:gd name="T47" fmla="*/ 431750 h 251"/>
              <a:gd name="T48" fmla="*/ 509587 w 291"/>
              <a:gd name="T49" fmla="*/ 401246 h 251"/>
              <a:gd name="T50" fmla="*/ 504334 w 291"/>
              <a:gd name="T51" fmla="*/ 375435 h 251"/>
              <a:gd name="T52" fmla="*/ 493827 w 291"/>
              <a:gd name="T53" fmla="*/ 344931 h 251"/>
              <a:gd name="T54" fmla="*/ 437790 w 291"/>
              <a:gd name="T55" fmla="*/ 328505 h 251"/>
              <a:gd name="T56" fmla="*/ 369494 w 291"/>
              <a:gd name="T57" fmla="*/ 323812 h 251"/>
              <a:gd name="T58" fmla="*/ 313457 w 291"/>
              <a:gd name="T59" fmla="*/ 288615 h 25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91" h="251">
                <a:moveTo>
                  <a:pt x="179" y="123"/>
                </a:moveTo>
                <a:lnTo>
                  <a:pt x="179" y="85"/>
                </a:lnTo>
                <a:lnTo>
                  <a:pt x="173" y="57"/>
                </a:lnTo>
                <a:lnTo>
                  <a:pt x="156" y="27"/>
                </a:lnTo>
                <a:lnTo>
                  <a:pt x="137" y="10"/>
                </a:lnTo>
                <a:lnTo>
                  <a:pt x="114" y="3"/>
                </a:lnTo>
                <a:lnTo>
                  <a:pt x="76" y="0"/>
                </a:lnTo>
                <a:lnTo>
                  <a:pt x="47" y="15"/>
                </a:lnTo>
                <a:lnTo>
                  <a:pt x="24" y="43"/>
                </a:lnTo>
                <a:lnTo>
                  <a:pt x="10" y="85"/>
                </a:lnTo>
                <a:lnTo>
                  <a:pt x="0" y="131"/>
                </a:lnTo>
                <a:lnTo>
                  <a:pt x="0" y="175"/>
                </a:lnTo>
                <a:lnTo>
                  <a:pt x="13" y="212"/>
                </a:lnTo>
                <a:lnTo>
                  <a:pt x="34" y="235"/>
                </a:lnTo>
                <a:lnTo>
                  <a:pt x="65" y="250"/>
                </a:lnTo>
                <a:lnTo>
                  <a:pt x="95" y="251"/>
                </a:lnTo>
                <a:lnTo>
                  <a:pt x="124" y="246"/>
                </a:lnTo>
                <a:lnTo>
                  <a:pt x="142" y="235"/>
                </a:lnTo>
                <a:lnTo>
                  <a:pt x="156" y="212"/>
                </a:lnTo>
                <a:lnTo>
                  <a:pt x="168" y="179"/>
                </a:lnTo>
                <a:lnTo>
                  <a:pt x="179" y="171"/>
                </a:lnTo>
                <a:lnTo>
                  <a:pt x="216" y="169"/>
                </a:lnTo>
                <a:lnTo>
                  <a:pt x="268" y="180"/>
                </a:lnTo>
                <a:lnTo>
                  <a:pt x="282" y="184"/>
                </a:lnTo>
                <a:lnTo>
                  <a:pt x="291" y="171"/>
                </a:lnTo>
                <a:lnTo>
                  <a:pt x="288" y="160"/>
                </a:lnTo>
                <a:lnTo>
                  <a:pt x="282" y="147"/>
                </a:lnTo>
                <a:lnTo>
                  <a:pt x="250" y="140"/>
                </a:lnTo>
                <a:lnTo>
                  <a:pt x="211" y="138"/>
                </a:lnTo>
                <a:lnTo>
                  <a:pt x="179" y="12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2" name="Freeform 46"/>
          <p:cNvSpPr>
            <a:spLocks/>
          </p:cNvSpPr>
          <p:nvPr/>
        </p:nvSpPr>
        <p:spPr bwMode="auto">
          <a:xfrm>
            <a:off x="6089650" y="3768725"/>
            <a:ext cx="401638" cy="1050925"/>
          </a:xfrm>
          <a:custGeom>
            <a:avLst/>
            <a:gdLst>
              <a:gd name="T0" fmla="*/ 28062 w 229"/>
              <a:gd name="T1" fmla="*/ 211123 h 448"/>
              <a:gd name="T2" fmla="*/ 101725 w 229"/>
              <a:gd name="T3" fmla="*/ 68029 h 448"/>
              <a:gd name="T4" fmla="*/ 150833 w 229"/>
              <a:gd name="T5" fmla="*/ 14075 h 448"/>
              <a:gd name="T6" fmla="*/ 212219 w 229"/>
              <a:gd name="T7" fmla="*/ 0 h 448"/>
              <a:gd name="T8" fmla="*/ 261328 w 229"/>
              <a:gd name="T9" fmla="*/ 2346 h 448"/>
              <a:gd name="T10" fmla="*/ 334991 w 229"/>
              <a:gd name="T11" fmla="*/ 21112 h 448"/>
              <a:gd name="T12" fmla="*/ 377084 w 229"/>
              <a:gd name="T13" fmla="*/ 65683 h 448"/>
              <a:gd name="T14" fmla="*/ 401638 w 229"/>
              <a:gd name="T15" fmla="*/ 112599 h 448"/>
              <a:gd name="T16" fmla="*/ 401638 w 229"/>
              <a:gd name="T17" fmla="*/ 182974 h 448"/>
              <a:gd name="T18" fmla="*/ 380591 w 229"/>
              <a:gd name="T19" fmla="*/ 241619 h 448"/>
              <a:gd name="T20" fmla="*/ 345514 w 229"/>
              <a:gd name="T21" fmla="*/ 319031 h 448"/>
              <a:gd name="T22" fmla="*/ 322714 w 229"/>
              <a:gd name="T23" fmla="*/ 391751 h 448"/>
              <a:gd name="T24" fmla="*/ 313944 w 229"/>
              <a:gd name="T25" fmla="*/ 473855 h 448"/>
              <a:gd name="T26" fmla="*/ 308682 w 229"/>
              <a:gd name="T27" fmla="*/ 534846 h 448"/>
              <a:gd name="T28" fmla="*/ 327975 w 229"/>
              <a:gd name="T29" fmla="*/ 614603 h 448"/>
              <a:gd name="T30" fmla="*/ 361299 w 229"/>
              <a:gd name="T31" fmla="*/ 699053 h 448"/>
              <a:gd name="T32" fmla="*/ 389361 w 229"/>
              <a:gd name="T33" fmla="*/ 785848 h 448"/>
              <a:gd name="T34" fmla="*/ 396376 w 229"/>
              <a:gd name="T35" fmla="*/ 851531 h 448"/>
              <a:gd name="T36" fmla="*/ 392869 w 229"/>
              <a:gd name="T37" fmla="*/ 931288 h 448"/>
              <a:gd name="T38" fmla="*/ 361299 w 229"/>
              <a:gd name="T39" fmla="*/ 985242 h 448"/>
              <a:gd name="T40" fmla="*/ 308682 w 229"/>
              <a:gd name="T41" fmla="*/ 1025121 h 448"/>
              <a:gd name="T42" fmla="*/ 268343 w 229"/>
              <a:gd name="T43" fmla="*/ 1050925 h 448"/>
              <a:gd name="T44" fmla="*/ 203450 w 229"/>
              <a:gd name="T45" fmla="*/ 1050925 h 448"/>
              <a:gd name="T46" fmla="*/ 142064 w 229"/>
              <a:gd name="T47" fmla="*/ 1025121 h 448"/>
              <a:gd name="T48" fmla="*/ 61386 w 229"/>
              <a:gd name="T49" fmla="*/ 982896 h 448"/>
              <a:gd name="T50" fmla="*/ 28062 w 229"/>
              <a:gd name="T51" fmla="*/ 872643 h 448"/>
              <a:gd name="T52" fmla="*/ 17539 w 229"/>
              <a:gd name="T53" fmla="*/ 797577 h 448"/>
              <a:gd name="T54" fmla="*/ 17539 w 229"/>
              <a:gd name="T55" fmla="*/ 701399 h 448"/>
              <a:gd name="T56" fmla="*/ 8769 w 229"/>
              <a:gd name="T57" fmla="*/ 614603 h 448"/>
              <a:gd name="T58" fmla="*/ 0 w 229"/>
              <a:gd name="T59" fmla="*/ 473855 h 448"/>
              <a:gd name="T60" fmla="*/ 1754 w 229"/>
              <a:gd name="T61" fmla="*/ 361255 h 448"/>
              <a:gd name="T62" fmla="*/ 17539 w 229"/>
              <a:gd name="T63" fmla="*/ 265077 h 448"/>
              <a:gd name="T64" fmla="*/ 28062 w 229"/>
              <a:gd name="T65" fmla="*/ 211123 h 44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29" h="448">
                <a:moveTo>
                  <a:pt x="16" y="90"/>
                </a:moveTo>
                <a:lnTo>
                  <a:pt x="58" y="29"/>
                </a:lnTo>
                <a:lnTo>
                  <a:pt x="86" y="6"/>
                </a:lnTo>
                <a:lnTo>
                  <a:pt x="121" y="0"/>
                </a:lnTo>
                <a:lnTo>
                  <a:pt x="149" y="1"/>
                </a:lnTo>
                <a:lnTo>
                  <a:pt x="191" y="9"/>
                </a:lnTo>
                <a:lnTo>
                  <a:pt x="215" y="28"/>
                </a:lnTo>
                <a:lnTo>
                  <a:pt x="229" y="48"/>
                </a:lnTo>
                <a:lnTo>
                  <a:pt x="229" y="78"/>
                </a:lnTo>
                <a:lnTo>
                  <a:pt x="217" y="103"/>
                </a:lnTo>
                <a:lnTo>
                  <a:pt x="197" y="136"/>
                </a:lnTo>
                <a:lnTo>
                  <a:pt x="184" y="167"/>
                </a:lnTo>
                <a:lnTo>
                  <a:pt x="179" y="202"/>
                </a:lnTo>
                <a:lnTo>
                  <a:pt x="176" y="228"/>
                </a:lnTo>
                <a:lnTo>
                  <a:pt x="187" y="262"/>
                </a:lnTo>
                <a:lnTo>
                  <a:pt x="206" y="298"/>
                </a:lnTo>
                <a:lnTo>
                  <a:pt x="222" y="335"/>
                </a:lnTo>
                <a:lnTo>
                  <a:pt x="226" y="363"/>
                </a:lnTo>
                <a:lnTo>
                  <a:pt x="224" y="397"/>
                </a:lnTo>
                <a:lnTo>
                  <a:pt x="206" y="420"/>
                </a:lnTo>
                <a:lnTo>
                  <a:pt x="176" y="437"/>
                </a:lnTo>
                <a:lnTo>
                  <a:pt x="153" y="448"/>
                </a:lnTo>
                <a:lnTo>
                  <a:pt x="116" y="448"/>
                </a:lnTo>
                <a:lnTo>
                  <a:pt x="81" y="437"/>
                </a:lnTo>
                <a:lnTo>
                  <a:pt x="35" y="419"/>
                </a:lnTo>
                <a:lnTo>
                  <a:pt x="16" y="372"/>
                </a:lnTo>
                <a:lnTo>
                  <a:pt x="10" y="340"/>
                </a:lnTo>
                <a:lnTo>
                  <a:pt x="10" y="299"/>
                </a:lnTo>
                <a:lnTo>
                  <a:pt x="5" y="262"/>
                </a:lnTo>
                <a:lnTo>
                  <a:pt x="0" y="202"/>
                </a:lnTo>
                <a:lnTo>
                  <a:pt x="1" y="154"/>
                </a:lnTo>
                <a:lnTo>
                  <a:pt x="10" y="113"/>
                </a:lnTo>
                <a:lnTo>
                  <a:pt x="16" y="9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3" name="Freeform 47"/>
          <p:cNvSpPr>
            <a:spLocks/>
          </p:cNvSpPr>
          <p:nvPr/>
        </p:nvSpPr>
        <p:spPr bwMode="auto">
          <a:xfrm rot="1364044">
            <a:off x="5473700" y="3567113"/>
            <a:ext cx="704850" cy="520700"/>
          </a:xfrm>
          <a:custGeom>
            <a:avLst/>
            <a:gdLst>
              <a:gd name="T0" fmla="*/ 616490 w 694"/>
              <a:gd name="T1" fmla="*/ 307330 h 266"/>
              <a:gd name="T2" fmla="*/ 656100 w 694"/>
              <a:gd name="T3" fmla="*/ 270138 h 266"/>
              <a:gd name="T4" fmla="*/ 691647 w 694"/>
              <a:gd name="T5" fmla="*/ 254477 h 266"/>
              <a:gd name="T6" fmla="*/ 704850 w 694"/>
              <a:gd name="T7" fmla="*/ 277968 h 266"/>
              <a:gd name="T8" fmla="*/ 704850 w 694"/>
              <a:gd name="T9" fmla="*/ 336693 h 266"/>
              <a:gd name="T10" fmla="*/ 672350 w 694"/>
              <a:gd name="T11" fmla="*/ 409121 h 266"/>
              <a:gd name="T12" fmla="*/ 637818 w 694"/>
              <a:gd name="T13" fmla="*/ 420867 h 266"/>
              <a:gd name="T14" fmla="*/ 548442 w 694"/>
              <a:gd name="T15" fmla="*/ 473720 h 266"/>
              <a:gd name="T16" fmla="*/ 460082 w 694"/>
              <a:gd name="T17" fmla="*/ 503082 h 266"/>
              <a:gd name="T18" fmla="*/ 380863 w 694"/>
              <a:gd name="T19" fmla="*/ 520700 h 266"/>
              <a:gd name="T20" fmla="*/ 322972 w 694"/>
              <a:gd name="T21" fmla="*/ 508955 h 266"/>
              <a:gd name="T22" fmla="*/ 244768 w 694"/>
              <a:gd name="T23" fmla="*/ 473720 h 266"/>
              <a:gd name="T24" fmla="*/ 155392 w 694"/>
              <a:gd name="T25" fmla="*/ 362141 h 266"/>
              <a:gd name="T26" fmla="*/ 101563 w 694"/>
              <a:gd name="T27" fmla="*/ 270138 h 266"/>
              <a:gd name="T28" fmla="*/ 70079 w 694"/>
              <a:gd name="T29" fmla="*/ 234902 h 266"/>
              <a:gd name="T30" fmla="*/ 42657 w 694"/>
              <a:gd name="T31" fmla="*/ 223157 h 266"/>
              <a:gd name="T32" fmla="*/ 19297 w 694"/>
              <a:gd name="T33" fmla="*/ 213370 h 266"/>
              <a:gd name="T34" fmla="*/ 5078 w 694"/>
              <a:gd name="T35" fmla="*/ 166389 h 266"/>
              <a:gd name="T36" fmla="*/ 0 w 694"/>
              <a:gd name="T37" fmla="*/ 88088 h 266"/>
              <a:gd name="T38" fmla="*/ 10156 w 694"/>
              <a:gd name="T39" fmla="*/ 37193 h 266"/>
              <a:gd name="T40" fmla="*/ 24375 w 694"/>
              <a:gd name="T41" fmla="*/ 0 h 266"/>
              <a:gd name="T42" fmla="*/ 45704 w 694"/>
              <a:gd name="T43" fmla="*/ 11745 h 266"/>
              <a:gd name="T44" fmla="*/ 54844 w 694"/>
              <a:gd name="T45" fmla="*/ 74386 h 266"/>
              <a:gd name="T46" fmla="*/ 51797 w 694"/>
              <a:gd name="T47" fmla="*/ 142899 h 266"/>
              <a:gd name="T48" fmla="*/ 80235 w 694"/>
              <a:gd name="T49" fmla="*/ 185964 h 266"/>
              <a:gd name="T50" fmla="*/ 97501 w 694"/>
              <a:gd name="T51" fmla="*/ 187922 h 266"/>
              <a:gd name="T52" fmla="*/ 112735 w 694"/>
              <a:gd name="T53" fmla="*/ 160517 h 266"/>
              <a:gd name="T54" fmla="*/ 117814 w 694"/>
              <a:gd name="T55" fmla="*/ 113536 h 266"/>
              <a:gd name="T56" fmla="*/ 150314 w 694"/>
              <a:gd name="T57" fmla="*/ 123324 h 266"/>
              <a:gd name="T58" fmla="*/ 150314 w 694"/>
              <a:gd name="T59" fmla="*/ 195752 h 266"/>
              <a:gd name="T60" fmla="*/ 132032 w 694"/>
              <a:gd name="T61" fmla="*/ 240775 h 266"/>
              <a:gd name="T62" fmla="*/ 172658 w 694"/>
              <a:gd name="T63" fmla="*/ 307330 h 266"/>
              <a:gd name="T64" fmla="*/ 237658 w 694"/>
              <a:gd name="T65" fmla="*/ 362141 h 266"/>
              <a:gd name="T66" fmla="*/ 295549 w 694"/>
              <a:gd name="T67" fmla="*/ 391504 h 266"/>
              <a:gd name="T68" fmla="*/ 353441 w 694"/>
              <a:gd name="T69" fmla="*/ 416952 h 266"/>
              <a:gd name="T70" fmla="*/ 393050 w 694"/>
              <a:gd name="T71" fmla="*/ 416952 h 266"/>
              <a:gd name="T72" fmla="*/ 444848 w 694"/>
              <a:gd name="T73" fmla="*/ 399334 h 266"/>
              <a:gd name="T74" fmla="*/ 500708 w 694"/>
              <a:gd name="T75" fmla="*/ 369971 h 266"/>
              <a:gd name="T76" fmla="*/ 557583 w 694"/>
              <a:gd name="T77" fmla="*/ 336693 h 266"/>
              <a:gd name="T78" fmla="*/ 616490 w 694"/>
              <a:gd name="T79" fmla="*/ 307330 h 26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94" h="266">
                <a:moveTo>
                  <a:pt x="607" y="157"/>
                </a:moveTo>
                <a:lnTo>
                  <a:pt x="646" y="138"/>
                </a:lnTo>
                <a:lnTo>
                  <a:pt x="681" y="130"/>
                </a:lnTo>
                <a:lnTo>
                  <a:pt x="694" y="142"/>
                </a:lnTo>
                <a:lnTo>
                  <a:pt x="694" y="172"/>
                </a:lnTo>
                <a:lnTo>
                  <a:pt x="662" y="209"/>
                </a:lnTo>
                <a:lnTo>
                  <a:pt x="628" y="215"/>
                </a:lnTo>
                <a:lnTo>
                  <a:pt x="540" y="242"/>
                </a:lnTo>
                <a:lnTo>
                  <a:pt x="453" y="257"/>
                </a:lnTo>
                <a:lnTo>
                  <a:pt x="375" y="266"/>
                </a:lnTo>
                <a:lnTo>
                  <a:pt x="318" y="260"/>
                </a:lnTo>
                <a:lnTo>
                  <a:pt x="241" y="242"/>
                </a:lnTo>
                <a:lnTo>
                  <a:pt x="153" y="185"/>
                </a:lnTo>
                <a:lnTo>
                  <a:pt x="100" y="138"/>
                </a:lnTo>
                <a:lnTo>
                  <a:pt x="69" y="120"/>
                </a:lnTo>
                <a:lnTo>
                  <a:pt x="42" y="114"/>
                </a:lnTo>
                <a:lnTo>
                  <a:pt x="19" y="109"/>
                </a:lnTo>
                <a:lnTo>
                  <a:pt x="5" y="85"/>
                </a:lnTo>
                <a:lnTo>
                  <a:pt x="0" y="45"/>
                </a:lnTo>
                <a:lnTo>
                  <a:pt x="10" y="19"/>
                </a:lnTo>
                <a:lnTo>
                  <a:pt x="24" y="0"/>
                </a:lnTo>
                <a:lnTo>
                  <a:pt x="45" y="6"/>
                </a:lnTo>
                <a:lnTo>
                  <a:pt x="54" y="38"/>
                </a:lnTo>
                <a:lnTo>
                  <a:pt x="51" y="73"/>
                </a:lnTo>
                <a:lnTo>
                  <a:pt x="79" y="95"/>
                </a:lnTo>
                <a:lnTo>
                  <a:pt x="96" y="96"/>
                </a:lnTo>
                <a:lnTo>
                  <a:pt x="111" y="82"/>
                </a:lnTo>
                <a:lnTo>
                  <a:pt x="116" y="58"/>
                </a:lnTo>
                <a:lnTo>
                  <a:pt x="148" y="63"/>
                </a:lnTo>
                <a:lnTo>
                  <a:pt x="148" y="100"/>
                </a:lnTo>
                <a:lnTo>
                  <a:pt x="130" y="123"/>
                </a:lnTo>
                <a:lnTo>
                  <a:pt x="170" y="157"/>
                </a:lnTo>
                <a:lnTo>
                  <a:pt x="234" y="185"/>
                </a:lnTo>
                <a:lnTo>
                  <a:pt x="291" y="200"/>
                </a:lnTo>
                <a:lnTo>
                  <a:pt x="348" y="213"/>
                </a:lnTo>
                <a:lnTo>
                  <a:pt x="387" y="213"/>
                </a:lnTo>
                <a:lnTo>
                  <a:pt x="438" y="204"/>
                </a:lnTo>
                <a:lnTo>
                  <a:pt x="493" y="189"/>
                </a:lnTo>
                <a:lnTo>
                  <a:pt x="549" y="172"/>
                </a:lnTo>
                <a:lnTo>
                  <a:pt x="607" y="1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4" name="Freeform 48"/>
          <p:cNvSpPr>
            <a:spLocks/>
          </p:cNvSpPr>
          <p:nvPr/>
        </p:nvSpPr>
        <p:spPr bwMode="auto">
          <a:xfrm>
            <a:off x="6340475" y="3508375"/>
            <a:ext cx="1219200" cy="623888"/>
          </a:xfrm>
          <a:custGeom>
            <a:avLst/>
            <a:gdLst>
              <a:gd name="T0" fmla="*/ 154374 w 695"/>
              <a:gd name="T1" fmla="*/ 365889 h 266"/>
              <a:gd name="T2" fmla="*/ 84204 w 695"/>
              <a:gd name="T3" fmla="*/ 323671 h 266"/>
              <a:gd name="T4" fmla="*/ 24559 w 695"/>
              <a:gd name="T5" fmla="*/ 302562 h 266"/>
              <a:gd name="T6" fmla="*/ 0 w 695"/>
              <a:gd name="T7" fmla="*/ 330708 h 266"/>
              <a:gd name="T8" fmla="*/ 0 w 695"/>
              <a:gd name="T9" fmla="*/ 401071 h 266"/>
              <a:gd name="T10" fmla="*/ 56136 w 695"/>
              <a:gd name="T11" fmla="*/ 487852 h 266"/>
              <a:gd name="T12" fmla="*/ 117534 w 695"/>
              <a:gd name="T13" fmla="*/ 501925 h 266"/>
              <a:gd name="T14" fmla="*/ 270154 w 695"/>
              <a:gd name="T15" fmla="*/ 565252 h 266"/>
              <a:gd name="T16" fmla="*/ 426281 w 695"/>
              <a:gd name="T17" fmla="*/ 600434 h 266"/>
              <a:gd name="T18" fmla="*/ 559604 w 695"/>
              <a:gd name="T19" fmla="*/ 623888 h 266"/>
              <a:gd name="T20" fmla="*/ 661350 w 695"/>
              <a:gd name="T21" fmla="*/ 609815 h 266"/>
              <a:gd name="T22" fmla="*/ 796427 w 695"/>
              <a:gd name="T23" fmla="*/ 565252 h 266"/>
              <a:gd name="T24" fmla="*/ 952555 w 695"/>
              <a:gd name="T25" fmla="*/ 431562 h 266"/>
              <a:gd name="T26" fmla="*/ 1045530 w 695"/>
              <a:gd name="T27" fmla="*/ 323671 h 266"/>
              <a:gd name="T28" fmla="*/ 1098157 w 695"/>
              <a:gd name="T29" fmla="*/ 279108 h 266"/>
              <a:gd name="T30" fmla="*/ 1147276 w 695"/>
              <a:gd name="T31" fmla="*/ 265035 h 266"/>
              <a:gd name="T32" fmla="*/ 1187624 w 695"/>
              <a:gd name="T33" fmla="*/ 253308 h 266"/>
              <a:gd name="T34" fmla="*/ 1212183 w 695"/>
              <a:gd name="T35" fmla="*/ 199363 h 266"/>
              <a:gd name="T36" fmla="*/ 1219200 w 695"/>
              <a:gd name="T37" fmla="*/ 103200 h 266"/>
              <a:gd name="T38" fmla="*/ 1203412 w 695"/>
              <a:gd name="T39" fmla="*/ 42218 h 266"/>
              <a:gd name="T40" fmla="*/ 1178852 w 695"/>
              <a:gd name="T41" fmla="*/ 0 h 266"/>
              <a:gd name="T42" fmla="*/ 1142013 w 695"/>
              <a:gd name="T43" fmla="*/ 14073 h 266"/>
              <a:gd name="T44" fmla="*/ 1124471 w 695"/>
              <a:gd name="T45" fmla="*/ 89127 h 266"/>
              <a:gd name="T46" fmla="*/ 1131488 w 695"/>
              <a:gd name="T47" fmla="*/ 168872 h 266"/>
              <a:gd name="T48" fmla="*/ 1082369 w 695"/>
              <a:gd name="T49" fmla="*/ 220472 h 266"/>
              <a:gd name="T50" fmla="*/ 1050793 w 695"/>
              <a:gd name="T51" fmla="*/ 225163 h 266"/>
              <a:gd name="T52" fmla="*/ 1026233 w 695"/>
              <a:gd name="T53" fmla="*/ 189981 h 266"/>
              <a:gd name="T54" fmla="*/ 1017462 w 695"/>
              <a:gd name="T55" fmla="*/ 133690 h 266"/>
              <a:gd name="T56" fmla="*/ 961326 w 695"/>
              <a:gd name="T57" fmla="*/ 145418 h 266"/>
              <a:gd name="T58" fmla="*/ 961326 w 695"/>
              <a:gd name="T59" fmla="*/ 232199 h 266"/>
              <a:gd name="T60" fmla="*/ 992902 w 695"/>
              <a:gd name="T61" fmla="*/ 288490 h 266"/>
              <a:gd name="T62" fmla="*/ 920978 w 695"/>
              <a:gd name="T63" fmla="*/ 365889 h 266"/>
              <a:gd name="T64" fmla="*/ 806953 w 695"/>
              <a:gd name="T65" fmla="*/ 431562 h 266"/>
              <a:gd name="T66" fmla="*/ 706961 w 695"/>
              <a:gd name="T67" fmla="*/ 466743 h 266"/>
              <a:gd name="T68" fmla="*/ 610477 w 695"/>
              <a:gd name="T69" fmla="*/ 499579 h 266"/>
              <a:gd name="T70" fmla="*/ 538553 w 695"/>
              <a:gd name="T71" fmla="*/ 499579 h 266"/>
              <a:gd name="T72" fmla="*/ 450841 w 695"/>
              <a:gd name="T73" fmla="*/ 476125 h 266"/>
              <a:gd name="T74" fmla="*/ 352603 w 695"/>
              <a:gd name="T75" fmla="*/ 440943 h 266"/>
              <a:gd name="T76" fmla="*/ 256120 w 695"/>
              <a:gd name="T77" fmla="*/ 401071 h 266"/>
              <a:gd name="T78" fmla="*/ 154374 w 695"/>
              <a:gd name="T79" fmla="*/ 365889 h 26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95" h="266">
                <a:moveTo>
                  <a:pt x="88" y="156"/>
                </a:moveTo>
                <a:lnTo>
                  <a:pt x="48" y="138"/>
                </a:lnTo>
                <a:lnTo>
                  <a:pt x="14" y="129"/>
                </a:lnTo>
                <a:lnTo>
                  <a:pt x="0" y="141"/>
                </a:lnTo>
                <a:lnTo>
                  <a:pt x="0" y="171"/>
                </a:lnTo>
                <a:lnTo>
                  <a:pt x="32" y="208"/>
                </a:lnTo>
                <a:lnTo>
                  <a:pt x="67" y="214"/>
                </a:lnTo>
                <a:lnTo>
                  <a:pt x="154" y="241"/>
                </a:lnTo>
                <a:lnTo>
                  <a:pt x="243" y="256"/>
                </a:lnTo>
                <a:lnTo>
                  <a:pt x="319" y="266"/>
                </a:lnTo>
                <a:lnTo>
                  <a:pt x="377" y="260"/>
                </a:lnTo>
                <a:lnTo>
                  <a:pt x="454" y="241"/>
                </a:lnTo>
                <a:lnTo>
                  <a:pt x="543" y="184"/>
                </a:lnTo>
                <a:lnTo>
                  <a:pt x="596" y="138"/>
                </a:lnTo>
                <a:lnTo>
                  <a:pt x="626" y="119"/>
                </a:lnTo>
                <a:lnTo>
                  <a:pt x="654" y="113"/>
                </a:lnTo>
                <a:lnTo>
                  <a:pt x="677" y="108"/>
                </a:lnTo>
                <a:lnTo>
                  <a:pt x="691" y="85"/>
                </a:lnTo>
                <a:lnTo>
                  <a:pt x="695" y="44"/>
                </a:lnTo>
                <a:lnTo>
                  <a:pt x="686" y="18"/>
                </a:lnTo>
                <a:lnTo>
                  <a:pt x="672" y="0"/>
                </a:lnTo>
                <a:lnTo>
                  <a:pt x="651" y="6"/>
                </a:lnTo>
                <a:lnTo>
                  <a:pt x="641" y="38"/>
                </a:lnTo>
                <a:lnTo>
                  <a:pt x="645" y="72"/>
                </a:lnTo>
                <a:lnTo>
                  <a:pt x="617" y="94"/>
                </a:lnTo>
                <a:lnTo>
                  <a:pt x="599" y="96"/>
                </a:lnTo>
                <a:lnTo>
                  <a:pt x="585" y="81"/>
                </a:lnTo>
                <a:lnTo>
                  <a:pt x="580" y="57"/>
                </a:lnTo>
                <a:lnTo>
                  <a:pt x="548" y="62"/>
                </a:lnTo>
                <a:lnTo>
                  <a:pt x="548" y="99"/>
                </a:lnTo>
                <a:lnTo>
                  <a:pt x="566" y="123"/>
                </a:lnTo>
                <a:lnTo>
                  <a:pt x="525" y="156"/>
                </a:lnTo>
                <a:lnTo>
                  <a:pt x="460" y="184"/>
                </a:lnTo>
                <a:lnTo>
                  <a:pt x="403" y="199"/>
                </a:lnTo>
                <a:lnTo>
                  <a:pt x="348" y="213"/>
                </a:lnTo>
                <a:lnTo>
                  <a:pt x="307" y="213"/>
                </a:lnTo>
                <a:lnTo>
                  <a:pt x="257" y="203"/>
                </a:lnTo>
                <a:lnTo>
                  <a:pt x="201" y="188"/>
                </a:lnTo>
                <a:lnTo>
                  <a:pt x="146" y="171"/>
                </a:lnTo>
                <a:lnTo>
                  <a:pt x="88" y="1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5" name="Freeform 49"/>
          <p:cNvSpPr>
            <a:spLocks/>
          </p:cNvSpPr>
          <p:nvPr/>
        </p:nvSpPr>
        <p:spPr bwMode="auto">
          <a:xfrm>
            <a:off x="5724525" y="4305300"/>
            <a:ext cx="622300" cy="974725"/>
          </a:xfrm>
          <a:custGeom>
            <a:avLst/>
            <a:gdLst>
              <a:gd name="T0" fmla="*/ 531146 w 355"/>
              <a:gd name="T1" fmla="*/ 220781 h 415"/>
              <a:gd name="T2" fmla="*/ 580229 w 355"/>
              <a:gd name="T3" fmla="*/ 251315 h 415"/>
              <a:gd name="T4" fmla="*/ 608276 w 355"/>
              <a:gd name="T5" fmla="*/ 328823 h 415"/>
              <a:gd name="T6" fmla="*/ 622300 w 355"/>
              <a:gd name="T7" fmla="*/ 406331 h 415"/>
              <a:gd name="T8" fmla="*/ 597759 w 355"/>
              <a:gd name="T9" fmla="*/ 483839 h 415"/>
              <a:gd name="T10" fmla="*/ 571464 w 355"/>
              <a:gd name="T11" fmla="*/ 490886 h 415"/>
              <a:gd name="T12" fmla="*/ 518875 w 355"/>
              <a:gd name="T13" fmla="*/ 512024 h 415"/>
              <a:gd name="T14" fmla="*/ 450510 w 355"/>
              <a:gd name="T15" fmla="*/ 502629 h 415"/>
              <a:gd name="T16" fmla="*/ 385651 w 355"/>
              <a:gd name="T17" fmla="*/ 472096 h 415"/>
              <a:gd name="T18" fmla="*/ 308521 w 355"/>
              <a:gd name="T19" fmla="*/ 401634 h 415"/>
              <a:gd name="T20" fmla="*/ 254179 w 355"/>
              <a:gd name="T21" fmla="*/ 324125 h 415"/>
              <a:gd name="T22" fmla="*/ 196331 w 355"/>
              <a:gd name="T23" fmla="*/ 237222 h 415"/>
              <a:gd name="T24" fmla="*/ 170037 w 355"/>
              <a:gd name="T25" fmla="*/ 192596 h 415"/>
              <a:gd name="T26" fmla="*/ 194578 w 355"/>
              <a:gd name="T27" fmla="*/ 284197 h 415"/>
              <a:gd name="T28" fmla="*/ 210355 w 355"/>
              <a:gd name="T29" fmla="*/ 415726 h 415"/>
              <a:gd name="T30" fmla="*/ 205096 w 355"/>
              <a:gd name="T31" fmla="*/ 582486 h 415"/>
              <a:gd name="T32" fmla="*/ 189319 w 355"/>
              <a:gd name="T33" fmla="*/ 711667 h 415"/>
              <a:gd name="T34" fmla="*/ 177049 w 355"/>
              <a:gd name="T35" fmla="*/ 807965 h 415"/>
              <a:gd name="T36" fmla="*/ 185814 w 355"/>
              <a:gd name="T37" fmla="*/ 883124 h 415"/>
              <a:gd name="T38" fmla="*/ 196331 w 355"/>
              <a:gd name="T39" fmla="*/ 932448 h 415"/>
              <a:gd name="T40" fmla="*/ 194578 w 355"/>
              <a:gd name="T41" fmla="*/ 962981 h 415"/>
              <a:gd name="T42" fmla="*/ 171790 w 355"/>
              <a:gd name="T43" fmla="*/ 974725 h 415"/>
              <a:gd name="T44" fmla="*/ 131472 w 355"/>
              <a:gd name="T45" fmla="*/ 974725 h 415"/>
              <a:gd name="T46" fmla="*/ 103425 w 355"/>
              <a:gd name="T47" fmla="*/ 953586 h 415"/>
              <a:gd name="T48" fmla="*/ 70118 w 355"/>
              <a:gd name="T49" fmla="*/ 894868 h 415"/>
              <a:gd name="T50" fmla="*/ 49083 w 355"/>
              <a:gd name="T51" fmla="*/ 822057 h 415"/>
              <a:gd name="T52" fmla="*/ 5259 w 355"/>
              <a:gd name="T53" fmla="*/ 730457 h 415"/>
              <a:gd name="T54" fmla="*/ 0 w 355"/>
              <a:gd name="T55" fmla="*/ 699923 h 415"/>
              <a:gd name="T56" fmla="*/ 17530 w 355"/>
              <a:gd name="T57" fmla="*/ 681133 h 415"/>
              <a:gd name="T58" fmla="*/ 78883 w 355"/>
              <a:gd name="T59" fmla="*/ 657646 h 415"/>
              <a:gd name="T60" fmla="*/ 122707 w 355"/>
              <a:gd name="T61" fmla="*/ 669389 h 415"/>
              <a:gd name="T62" fmla="*/ 122707 w 355"/>
              <a:gd name="T63" fmla="*/ 655297 h 415"/>
              <a:gd name="T64" fmla="*/ 122707 w 355"/>
              <a:gd name="T65" fmla="*/ 512024 h 415"/>
              <a:gd name="T66" fmla="*/ 98166 w 355"/>
              <a:gd name="T67" fmla="*/ 328823 h 415"/>
              <a:gd name="T68" fmla="*/ 82389 w 355"/>
              <a:gd name="T69" fmla="*/ 209037 h 415"/>
              <a:gd name="T70" fmla="*/ 78883 w 355"/>
              <a:gd name="T71" fmla="*/ 110391 h 415"/>
              <a:gd name="T72" fmla="*/ 98166 w 355"/>
              <a:gd name="T73" fmla="*/ 65765 h 415"/>
              <a:gd name="T74" fmla="*/ 131472 w 355"/>
              <a:gd name="T75" fmla="*/ 9395 h 415"/>
              <a:gd name="T76" fmla="*/ 185814 w 355"/>
              <a:gd name="T77" fmla="*/ 0 h 415"/>
              <a:gd name="T78" fmla="*/ 226132 w 355"/>
              <a:gd name="T79" fmla="*/ 30534 h 415"/>
              <a:gd name="T80" fmla="*/ 287485 w 355"/>
              <a:gd name="T81" fmla="*/ 98647 h 415"/>
              <a:gd name="T82" fmla="*/ 368121 w 355"/>
              <a:gd name="T83" fmla="*/ 171458 h 415"/>
              <a:gd name="T84" fmla="*/ 448757 w 355"/>
              <a:gd name="T85" fmla="*/ 209037 h 415"/>
              <a:gd name="T86" fmla="*/ 531146 w 355"/>
              <a:gd name="T87" fmla="*/ 220781 h 41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355" h="415">
                <a:moveTo>
                  <a:pt x="303" y="94"/>
                </a:moveTo>
                <a:lnTo>
                  <a:pt x="331" y="107"/>
                </a:lnTo>
                <a:lnTo>
                  <a:pt x="347" y="140"/>
                </a:lnTo>
                <a:lnTo>
                  <a:pt x="355" y="173"/>
                </a:lnTo>
                <a:lnTo>
                  <a:pt x="341" y="206"/>
                </a:lnTo>
                <a:lnTo>
                  <a:pt x="326" y="209"/>
                </a:lnTo>
                <a:lnTo>
                  <a:pt x="296" y="218"/>
                </a:lnTo>
                <a:lnTo>
                  <a:pt x="257" y="214"/>
                </a:lnTo>
                <a:lnTo>
                  <a:pt x="220" y="201"/>
                </a:lnTo>
                <a:lnTo>
                  <a:pt x="176" y="171"/>
                </a:lnTo>
                <a:lnTo>
                  <a:pt x="145" y="138"/>
                </a:lnTo>
                <a:lnTo>
                  <a:pt x="112" y="101"/>
                </a:lnTo>
                <a:lnTo>
                  <a:pt x="97" y="82"/>
                </a:lnTo>
                <a:lnTo>
                  <a:pt x="111" y="121"/>
                </a:lnTo>
                <a:lnTo>
                  <a:pt x="120" y="177"/>
                </a:lnTo>
                <a:lnTo>
                  <a:pt x="117" y="248"/>
                </a:lnTo>
                <a:lnTo>
                  <a:pt x="108" y="303"/>
                </a:lnTo>
                <a:lnTo>
                  <a:pt x="101" y="344"/>
                </a:lnTo>
                <a:lnTo>
                  <a:pt x="106" y="376"/>
                </a:lnTo>
                <a:lnTo>
                  <a:pt x="112" y="397"/>
                </a:lnTo>
                <a:lnTo>
                  <a:pt x="111" y="410"/>
                </a:lnTo>
                <a:lnTo>
                  <a:pt x="98" y="415"/>
                </a:lnTo>
                <a:lnTo>
                  <a:pt x="75" y="415"/>
                </a:lnTo>
                <a:lnTo>
                  <a:pt x="59" y="406"/>
                </a:lnTo>
                <a:lnTo>
                  <a:pt x="40" y="381"/>
                </a:lnTo>
                <a:lnTo>
                  <a:pt x="28" y="350"/>
                </a:lnTo>
                <a:lnTo>
                  <a:pt x="3" y="311"/>
                </a:lnTo>
                <a:lnTo>
                  <a:pt x="0" y="298"/>
                </a:lnTo>
                <a:lnTo>
                  <a:pt x="10" y="290"/>
                </a:lnTo>
                <a:lnTo>
                  <a:pt x="45" y="280"/>
                </a:lnTo>
                <a:lnTo>
                  <a:pt x="70" y="285"/>
                </a:lnTo>
                <a:lnTo>
                  <a:pt x="70" y="279"/>
                </a:lnTo>
                <a:lnTo>
                  <a:pt x="70" y="218"/>
                </a:lnTo>
                <a:lnTo>
                  <a:pt x="56" y="140"/>
                </a:lnTo>
                <a:lnTo>
                  <a:pt x="47" y="89"/>
                </a:lnTo>
                <a:lnTo>
                  <a:pt x="45" y="47"/>
                </a:lnTo>
                <a:lnTo>
                  <a:pt x="56" y="28"/>
                </a:lnTo>
                <a:lnTo>
                  <a:pt x="75" y="4"/>
                </a:lnTo>
                <a:lnTo>
                  <a:pt x="106" y="0"/>
                </a:lnTo>
                <a:lnTo>
                  <a:pt x="129" y="13"/>
                </a:lnTo>
                <a:lnTo>
                  <a:pt x="164" y="42"/>
                </a:lnTo>
                <a:lnTo>
                  <a:pt x="210" y="73"/>
                </a:lnTo>
                <a:lnTo>
                  <a:pt x="256" y="89"/>
                </a:lnTo>
                <a:lnTo>
                  <a:pt x="303" y="9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6" name="Freeform 50"/>
          <p:cNvSpPr>
            <a:spLocks/>
          </p:cNvSpPr>
          <p:nvPr/>
        </p:nvSpPr>
        <p:spPr bwMode="auto">
          <a:xfrm>
            <a:off x="6132513" y="4592638"/>
            <a:ext cx="654050" cy="941387"/>
          </a:xfrm>
          <a:custGeom>
            <a:avLst/>
            <a:gdLst>
              <a:gd name="T0" fmla="*/ 180609 w 373"/>
              <a:gd name="T1" fmla="*/ 53995 h 401"/>
              <a:gd name="T2" fmla="*/ 254255 w 373"/>
              <a:gd name="T3" fmla="*/ 0 h 401"/>
              <a:gd name="T4" fmla="*/ 308613 w 373"/>
              <a:gd name="T5" fmla="*/ 37562 h 401"/>
              <a:gd name="T6" fmla="*/ 334916 w 373"/>
              <a:gd name="T7" fmla="*/ 98599 h 401"/>
              <a:gd name="T8" fmla="*/ 305106 w 373"/>
              <a:gd name="T9" fmla="*/ 220674 h 401"/>
              <a:gd name="T10" fmla="*/ 252502 w 373"/>
              <a:gd name="T11" fmla="*/ 349792 h 401"/>
              <a:gd name="T12" fmla="*/ 180609 w 373"/>
              <a:gd name="T13" fmla="*/ 460129 h 401"/>
              <a:gd name="T14" fmla="*/ 129758 w 373"/>
              <a:gd name="T15" fmla="*/ 507081 h 401"/>
              <a:gd name="T16" fmla="*/ 131511 w 373"/>
              <a:gd name="T17" fmla="*/ 535252 h 401"/>
              <a:gd name="T18" fmla="*/ 212172 w 373"/>
              <a:gd name="T19" fmla="*/ 549338 h 401"/>
              <a:gd name="T20" fmla="*/ 287572 w 373"/>
              <a:gd name="T21" fmla="*/ 561076 h 401"/>
              <a:gd name="T22" fmla="*/ 417329 w 373"/>
              <a:gd name="T23" fmla="*/ 537600 h 401"/>
              <a:gd name="T24" fmla="*/ 510264 w 373"/>
              <a:gd name="T25" fmla="*/ 492996 h 401"/>
              <a:gd name="T26" fmla="*/ 541827 w 373"/>
              <a:gd name="T27" fmla="*/ 460129 h 401"/>
              <a:gd name="T28" fmla="*/ 583911 w 373"/>
              <a:gd name="T29" fmla="*/ 436653 h 401"/>
              <a:gd name="T30" fmla="*/ 604952 w 373"/>
              <a:gd name="T31" fmla="*/ 439001 h 401"/>
              <a:gd name="T32" fmla="*/ 624241 w 373"/>
              <a:gd name="T33" fmla="*/ 474215 h 401"/>
              <a:gd name="T34" fmla="*/ 624241 w 373"/>
              <a:gd name="T35" fmla="*/ 535252 h 401"/>
              <a:gd name="T36" fmla="*/ 580404 w 373"/>
              <a:gd name="T37" fmla="*/ 617418 h 401"/>
              <a:gd name="T38" fmla="*/ 566376 w 373"/>
              <a:gd name="T39" fmla="*/ 711322 h 401"/>
              <a:gd name="T40" fmla="*/ 589171 w 373"/>
              <a:gd name="T41" fmla="*/ 767665 h 401"/>
              <a:gd name="T42" fmla="*/ 645283 w 373"/>
              <a:gd name="T43" fmla="*/ 819312 h 401"/>
              <a:gd name="T44" fmla="*/ 654050 w 373"/>
              <a:gd name="T45" fmla="*/ 856873 h 401"/>
              <a:gd name="T46" fmla="*/ 631255 w 373"/>
              <a:gd name="T47" fmla="*/ 899130 h 401"/>
              <a:gd name="T48" fmla="*/ 559362 w 373"/>
              <a:gd name="T49" fmla="*/ 941387 h 401"/>
              <a:gd name="T50" fmla="*/ 524292 w 373"/>
              <a:gd name="T51" fmla="*/ 922606 h 401"/>
              <a:gd name="T52" fmla="*/ 506757 w 373"/>
              <a:gd name="T53" fmla="*/ 833397 h 401"/>
              <a:gd name="T54" fmla="*/ 490976 w 373"/>
              <a:gd name="T55" fmla="*/ 716018 h 401"/>
              <a:gd name="T56" fmla="*/ 499743 w 373"/>
              <a:gd name="T57" fmla="*/ 600985 h 401"/>
              <a:gd name="T58" fmla="*/ 468181 w 373"/>
              <a:gd name="T59" fmla="*/ 593942 h 401"/>
              <a:gd name="T60" fmla="*/ 394534 w 373"/>
              <a:gd name="T61" fmla="*/ 629156 h 401"/>
              <a:gd name="T62" fmla="*/ 278804 w 373"/>
              <a:gd name="T63" fmla="*/ 657328 h 401"/>
              <a:gd name="T64" fmla="*/ 196390 w 373"/>
              <a:gd name="T65" fmla="*/ 671413 h 401"/>
              <a:gd name="T66" fmla="*/ 87674 w 373"/>
              <a:gd name="T67" fmla="*/ 645590 h 401"/>
              <a:gd name="T68" fmla="*/ 12274 w 373"/>
              <a:gd name="T69" fmla="*/ 622114 h 401"/>
              <a:gd name="T70" fmla="*/ 0 w 373"/>
              <a:gd name="T71" fmla="*/ 523514 h 401"/>
              <a:gd name="T72" fmla="*/ 21042 w 373"/>
              <a:gd name="T73" fmla="*/ 431958 h 401"/>
              <a:gd name="T74" fmla="*/ 82414 w 373"/>
              <a:gd name="T75" fmla="*/ 262931 h 401"/>
              <a:gd name="T76" fmla="*/ 113977 w 373"/>
              <a:gd name="T77" fmla="*/ 178417 h 401"/>
              <a:gd name="T78" fmla="*/ 147293 w 373"/>
              <a:gd name="T79" fmla="*/ 110337 h 401"/>
              <a:gd name="T80" fmla="*/ 180609 w 373"/>
              <a:gd name="T81" fmla="*/ 53995 h 40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373" h="401">
                <a:moveTo>
                  <a:pt x="103" y="23"/>
                </a:moveTo>
                <a:lnTo>
                  <a:pt x="145" y="0"/>
                </a:lnTo>
                <a:lnTo>
                  <a:pt x="176" y="16"/>
                </a:lnTo>
                <a:lnTo>
                  <a:pt x="191" y="42"/>
                </a:lnTo>
                <a:lnTo>
                  <a:pt x="174" y="94"/>
                </a:lnTo>
                <a:lnTo>
                  <a:pt x="144" y="149"/>
                </a:lnTo>
                <a:lnTo>
                  <a:pt x="103" y="196"/>
                </a:lnTo>
                <a:lnTo>
                  <a:pt x="74" y="216"/>
                </a:lnTo>
                <a:lnTo>
                  <a:pt x="75" y="228"/>
                </a:lnTo>
                <a:lnTo>
                  <a:pt x="121" y="234"/>
                </a:lnTo>
                <a:lnTo>
                  <a:pt x="164" y="239"/>
                </a:lnTo>
                <a:lnTo>
                  <a:pt x="238" y="229"/>
                </a:lnTo>
                <a:lnTo>
                  <a:pt x="291" y="210"/>
                </a:lnTo>
                <a:lnTo>
                  <a:pt x="309" y="196"/>
                </a:lnTo>
                <a:lnTo>
                  <a:pt x="333" y="186"/>
                </a:lnTo>
                <a:lnTo>
                  <a:pt x="345" y="187"/>
                </a:lnTo>
                <a:lnTo>
                  <a:pt x="356" y="202"/>
                </a:lnTo>
                <a:lnTo>
                  <a:pt x="356" y="228"/>
                </a:lnTo>
                <a:lnTo>
                  <a:pt x="331" y="263"/>
                </a:lnTo>
                <a:lnTo>
                  <a:pt x="323" y="303"/>
                </a:lnTo>
                <a:lnTo>
                  <a:pt x="336" y="327"/>
                </a:lnTo>
                <a:lnTo>
                  <a:pt x="368" y="349"/>
                </a:lnTo>
                <a:lnTo>
                  <a:pt x="373" y="365"/>
                </a:lnTo>
                <a:lnTo>
                  <a:pt x="360" y="383"/>
                </a:lnTo>
                <a:lnTo>
                  <a:pt x="319" y="401"/>
                </a:lnTo>
                <a:lnTo>
                  <a:pt x="299" y="393"/>
                </a:lnTo>
                <a:lnTo>
                  <a:pt x="289" y="355"/>
                </a:lnTo>
                <a:lnTo>
                  <a:pt x="280" y="305"/>
                </a:lnTo>
                <a:lnTo>
                  <a:pt x="285" y="256"/>
                </a:lnTo>
                <a:lnTo>
                  <a:pt x="267" y="253"/>
                </a:lnTo>
                <a:lnTo>
                  <a:pt x="225" y="268"/>
                </a:lnTo>
                <a:lnTo>
                  <a:pt x="159" y="280"/>
                </a:lnTo>
                <a:lnTo>
                  <a:pt x="112" y="286"/>
                </a:lnTo>
                <a:lnTo>
                  <a:pt x="50" y="275"/>
                </a:lnTo>
                <a:lnTo>
                  <a:pt x="7" y="265"/>
                </a:lnTo>
                <a:lnTo>
                  <a:pt x="0" y="223"/>
                </a:lnTo>
                <a:lnTo>
                  <a:pt x="12" y="184"/>
                </a:lnTo>
                <a:lnTo>
                  <a:pt x="47" y="112"/>
                </a:lnTo>
                <a:lnTo>
                  <a:pt x="65" y="76"/>
                </a:lnTo>
                <a:lnTo>
                  <a:pt x="84" y="47"/>
                </a:lnTo>
                <a:lnTo>
                  <a:pt x="103" y="2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8217" name="Group 51"/>
          <p:cNvGrpSpPr>
            <a:grpSpLocks/>
          </p:cNvGrpSpPr>
          <p:nvPr/>
        </p:nvGrpSpPr>
        <p:grpSpPr bwMode="auto">
          <a:xfrm>
            <a:off x="4724400" y="2082800"/>
            <a:ext cx="4013200" cy="793750"/>
            <a:chOff x="3734" y="2198"/>
            <a:chExt cx="1770" cy="290"/>
          </a:xfrm>
        </p:grpSpPr>
        <p:sp>
          <p:nvSpPr>
            <p:cNvPr id="8225" name="Freeform 52"/>
            <p:cNvSpPr>
              <a:spLocks/>
            </p:cNvSpPr>
            <p:nvPr/>
          </p:nvSpPr>
          <p:spPr bwMode="auto">
            <a:xfrm>
              <a:off x="3734" y="2248"/>
              <a:ext cx="1593" cy="240"/>
            </a:xfrm>
            <a:custGeom>
              <a:avLst/>
              <a:gdLst>
                <a:gd name="T0" fmla="*/ 0 w 1593"/>
                <a:gd name="T1" fmla="*/ 236 h 240"/>
                <a:gd name="T2" fmla="*/ 1 w 1593"/>
                <a:gd name="T3" fmla="*/ 33 h 240"/>
                <a:gd name="T4" fmla="*/ 1 w 1593"/>
                <a:gd name="T5" fmla="*/ 14 h 240"/>
                <a:gd name="T6" fmla="*/ 20 w 1593"/>
                <a:gd name="T7" fmla="*/ 0 h 240"/>
                <a:gd name="T8" fmla="*/ 29 w 1593"/>
                <a:gd name="T9" fmla="*/ 29 h 240"/>
                <a:gd name="T10" fmla="*/ 29 w 1593"/>
                <a:gd name="T11" fmla="*/ 138 h 240"/>
                <a:gd name="T12" fmla="*/ 29 w 1593"/>
                <a:gd name="T13" fmla="*/ 213 h 240"/>
                <a:gd name="T14" fmla="*/ 143 w 1593"/>
                <a:gd name="T15" fmla="*/ 208 h 240"/>
                <a:gd name="T16" fmla="*/ 373 w 1593"/>
                <a:gd name="T17" fmla="*/ 207 h 240"/>
                <a:gd name="T18" fmla="*/ 598 w 1593"/>
                <a:gd name="T19" fmla="*/ 199 h 240"/>
                <a:gd name="T20" fmla="*/ 905 w 1593"/>
                <a:gd name="T21" fmla="*/ 190 h 240"/>
                <a:gd name="T22" fmla="*/ 1203 w 1593"/>
                <a:gd name="T23" fmla="*/ 183 h 240"/>
                <a:gd name="T24" fmla="*/ 1471 w 1593"/>
                <a:gd name="T25" fmla="*/ 175 h 240"/>
                <a:gd name="T26" fmla="*/ 1593 w 1593"/>
                <a:gd name="T27" fmla="*/ 193 h 240"/>
                <a:gd name="T28" fmla="*/ 1184 w 1593"/>
                <a:gd name="T29" fmla="*/ 212 h 240"/>
                <a:gd name="T30" fmla="*/ 885 w 1593"/>
                <a:gd name="T31" fmla="*/ 213 h 240"/>
                <a:gd name="T32" fmla="*/ 613 w 1593"/>
                <a:gd name="T33" fmla="*/ 223 h 240"/>
                <a:gd name="T34" fmla="*/ 372 w 1593"/>
                <a:gd name="T35" fmla="*/ 233 h 240"/>
                <a:gd name="T36" fmla="*/ 149 w 1593"/>
                <a:gd name="T37" fmla="*/ 233 h 240"/>
                <a:gd name="T38" fmla="*/ 25 w 1593"/>
                <a:gd name="T39" fmla="*/ 240 h 240"/>
                <a:gd name="T40" fmla="*/ 0 w 1593"/>
                <a:gd name="T41" fmla="*/ 236 h 2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93" h="240">
                  <a:moveTo>
                    <a:pt x="0" y="236"/>
                  </a:moveTo>
                  <a:lnTo>
                    <a:pt x="1" y="33"/>
                  </a:lnTo>
                  <a:lnTo>
                    <a:pt x="1" y="14"/>
                  </a:lnTo>
                  <a:lnTo>
                    <a:pt x="20" y="0"/>
                  </a:lnTo>
                  <a:lnTo>
                    <a:pt x="29" y="29"/>
                  </a:lnTo>
                  <a:lnTo>
                    <a:pt x="29" y="138"/>
                  </a:lnTo>
                  <a:lnTo>
                    <a:pt x="29" y="213"/>
                  </a:lnTo>
                  <a:lnTo>
                    <a:pt x="143" y="208"/>
                  </a:lnTo>
                  <a:lnTo>
                    <a:pt x="373" y="207"/>
                  </a:lnTo>
                  <a:lnTo>
                    <a:pt x="598" y="199"/>
                  </a:lnTo>
                  <a:lnTo>
                    <a:pt x="905" y="190"/>
                  </a:lnTo>
                  <a:lnTo>
                    <a:pt x="1203" y="183"/>
                  </a:lnTo>
                  <a:lnTo>
                    <a:pt x="1471" y="175"/>
                  </a:lnTo>
                  <a:lnTo>
                    <a:pt x="1593" y="193"/>
                  </a:lnTo>
                  <a:lnTo>
                    <a:pt x="1184" y="212"/>
                  </a:lnTo>
                  <a:lnTo>
                    <a:pt x="885" y="213"/>
                  </a:lnTo>
                  <a:lnTo>
                    <a:pt x="613" y="223"/>
                  </a:lnTo>
                  <a:lnTo>
                    <a:pt x="372" y="233"/>
                  </a:lnTo>
                  <a:lnTo>
                    <a:pt x="149" y="233"/>
                  </a:lnTo>
                  <a:lnTo>
                    <a:pt x="25" y="24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26" name="Freeform 53"/>
            <p:cNvSpPr>
              <a:spLocks/>
            </p:cNvSpPr>
            <p:nvPr/>
          </p:nvSpPr>
          <p:spPr bwMode="auto">
            <a:xfrm>
              <a:off x="3740" y="2207"/>
              <a:ext cx="1559" cy="89"/>
            </a:xfrm>
            <a:custGeom>
              <a:avLst/>
              <a:gdLst>
                <a:gd name="T0" fmla="*/ 0 w 1559"/>
                <a:gd name="T1" fmla="*/ 58 h 89"/>
                <a:gd name="T2" fmla="*/ 27 w 1559"/>
                <a:gd name="T3" fmla="*/ 46 h 89"/>
                <a:gd name="T4" fmla="*/ 317 w 1559"/>
                <a:gd name="T5" fmla="*/ 46 h 89"/>
                <a:gd name="T6" fmla="*/ 577 w 1559"/>
                <a:gd name="T7" fmla="*/ 41 h 89"/>
                <a:gd name="T8" fmla="*/ 883 w 1559"/>
                <a:gd name="T9" fmla="*/ 31 h 89"/>
                <a:gd name="T10" fmla="*/ 1113 w 1559"/>
                <a:gd name="T11" fmla="*/ 15 h 89"/>
                <a:gd name="T12" fmla="*/ 1297 w 1559"/>
                <a:gd name="T13" fmla="*/ 5 h 89"/>
                <a:gd name="T14" fmla="*/ 1491 w 1559"/>
                <a:gd name="T15" fmla="*/ 0 h 89"/>
                <a:gd name="T16" fmla="*/ 1559 w 1559"/>
                <a:gd name="T17" fmla="*/ 12 h 89"/>
                <a:gd name="T18" fmla="*/ 1469 w 1559"/>
                <a:gd name="T19" fmla="*/ 27 h 89"/>
                <a:gd name="T20" fmla="*/ 1293 w 1559"/>
                <a:gd name="T21" fmla="*/ 31 h 89"/>
                <a:gd name="T22" fmla="*/ 1083 w 1559"/>
                <a:gd name="T23" fmla="*/ 41 h 89"/>
                <a:gd name="T24" fmla="*/ 857 w 1559"/>
                <a:gd name="T25" fmla="*/ 58 h 89"/>
                <a:gd name="T26" fmla="*/ 615 w 1559"/>
                <a:gd name="T27" fmla="*/ 63 h 89"/>
                <a:gd name="T28" fmla="*/ 349 w 1559"/>
                <a:gd name="T29" fmla="*/ 67 h 89"/>
                <a:gd name="T30" fmla="*/ 147 w 1559"/>
                <a:gd name="T31" fmla="*/ 72 h 89"/>
                <a:gd name="T32" fmla="*/ 26 w 1559"/>
                <a:gd name="T33" fmla="*/ 79 h 89"/>
                <a:gd name="T34" fmla="*/ 2 w 1559"/>
                <a:gd name="T35" fmla="*/ 89 h 89"/>
                <a:gd name="T36" fmla="*/ 0 w 1559"/>
                <a:gd name="T37" fmla="*/ 58 h 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59" h="89">
                  <a:moveTo>
                    <a:pt x="0" y="58"/>
                  </a:moveTo>
                  <a:lnTo>
                    <a:pt x="27" y="46"/>
                  </a:lnTo>
                  <a:lnTo>
                    <a:pt x="317" y="46"/>
                  </a:lnTo>
                  <a:lnTo>
                    <a:pt x="577" y="41"/>
                  </a:lnTo>
                  <a:lnTo>
                    <a:pt x="883" y="31"/>
                  </a:lnTo>
                  <a:lnTo>
                    <a:pt x="1113" y="15"/>
                  </a:lnTo>
                  <a:lnTo>
                    <a:pt x="1297" y="5"/>
                  </a:lnTo>
                  <a:lnTo>
                    <a:pt x="1491" y="0"/>
                  </a:lnTo>
                  <a:lnTo>
                    <a:pt x="1559" y="12"/>
                  </a:lnTo>
                  <a:lnTo>
                    <a:pt x="1469" y="27"/>
                  </a:lnTo>
                  <a:lnTo>
                    <a:pt x="1293" y="31"/>
                  </a:lnTo>
                  <a:lnTo>
                    <a:pt x="1083" y="41"/>
                  </a:lnTo>
                  <a:lnTo>
                    <a:pt x="857" y="58"/>
                  </a:lnTo>
                  <a:lnTo>
                    <a:pt x="615" y="63"/>
                  </a:lnTo>
                  <a:lnTo>
                    <a:pt x="349" y="67"/>
                  </a:lnTo>
                  <a:lnTo>
                    <a:pt x="147" y="72"/>
                  </a:lnTo>
                  <a:lnTo>
                    <a:pt x="26" y="79"/>
                  </a:lnTo>
                  <a:lnTo>
                    <a:pt x="2" y="89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27" name="Freeform 54"/>
            <p:cNvSpPr>
              <a:spLocks/>
            </p:cNvSpPr>
            <p:nvPr/>
          </p:nvSpPr>
          <p:spPr bwMode="auto">
            <a:xfrm>
              <a:off x="5112" y="2198"/>
              <a:ext cx="392" cy="259"/>
            </a:xfrm>
            <a:custGeom>
              <a:avLst/>
              <a:gdLst>
                <a:gd name="T0" fmla="*/ 47 w 392"/>
                <a:gd name="T1" fmla="*/ 23 h 259"/>
                <a:gd name="T2" fmla="*/ 88 w 392"/>
                <a:gd name="T3" fmla="*/ 8 h 259"/>
                <a:gd name="T4" fmla="*/ 247 w 392"/>
                <a:gd name="T5" fmla="*/ 5 h 259"/>
                <a:gd name="T6" fmla="*/ 370 w 392"/>
                <a:gd name="T7" fmla="*/ 0 h 259"/>
                <a:gd name="T8" fmla="*/ 385 w 392"/>
                <a:gd name="T9" fmla="*/ 15 h 259"/>
                <a:gd name="T10" fmla="*/ 389 w 392"/>
                <a:gd name="T11" fmla="*/ 119 h 259"/>
                <a:gd name="T12" fmla="*/ 392 w 392"/>
                <a:gd name="T13" fmla="*/ 249 h 259"/>
                <a:gd name="T14" fmla="*/ 374 w 392"/>
                <a:gd name="T15" fmla="*/ 259 h 259"/>
                <a:gd name="T16" fmla="*/ 277 w 392"/>
                <a:gd name="T17" fmla="*/ 254 h 259"/>
                <a:gd name="T18" fmla="*/ 118 w 392"/>
                <a:gd name="T19" fmla="*/ 248 h 259"/>
                <a:gd name="T20" fmla="*/ 0 w 392"/>
                <a:gd name="T21" fmla="*/ 241 h 259"/>
                <a:gd name="T22" fmla="*/ 69 w 392"/>
                <a:gd name="T23" fmla="*/ 226 h 259"/>
                <a:gd name="T24" fmla="*/ 164 w 392"/>
                <a:gd name="T25" fmla="*/ 224 h 259"/>
                <a:gd name="T26" fmla="*/ 318 w 392"/>
                <a:gd name="T27" fmla="*/ 221 h 259"/>
                <a:gd name="T28" fmla="*/ 362 w 392"/>
                <a:gd name="T29" fmla="*/ 224 h 259"/>
                <a:gd name="T30" fmla="*/ 359 w 392"/>
                <a:gd name="T31" fmla="*/ 204 h 259"/>
                <a:gd name="T32" fmla="*/ 365 w 392"/>
                <a:gd name="T33" fmla="*/ 108 h 259"/>
                <a:gd name="T34" fmla="*/ 352 w 392"/>
                <a:gd name="T35" fmla="*/ 32 h 259"/>
                <a:gd name="T36" fmla="*/ 317 w 392"/>
                <a:gd name="T37" fmla="*/ 24 h 259"/>
                <a:gd name="T38" fmla="*/ 71 w 392"/>
                <a:gd name="T39" fmla="*/ 34 h 259"/>
                <a:gd name="T40" fmla="*/ 47 w 392"/>
                <a:gd name="T41" fmla="*/ 23 h 2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92" h="259">
                  <a:moveTo>
                    <a:pt x="47" y="23"/>
                  </a:moveTo>
                  <a:lnTo>
                    <a:pt x="88" y="8"/>
                  </a:lnTo>
                  <a:lnTo>
                    <a:pt x="247" y="5"/>
                  </a:lnTo>
                  <a:lnTo>
                    <a:pt x="370" y="0"/>
                  </a:lnTo>
                  <a:lnTo>
                    <a:pt x="385" y="15"/>
                  </a:lnTo>
                  <a:lnTo>
                    <a:pt x="389" y="119"/>
                  </a:lnTo>
                  <a:lnTo>
                    <a:pt x="392" y="249"/>
                  </a:lnTo>
                  <a:lnTo>
                    <a:pt x="374" y="259"/>
                  </a:lnTo>
                  <a:lnTo>
                    <a:pt x="277" y="254"/>
                  </a:lnTo>
                  <a:lnTo>
                    <a:pt x="118" y="248"/>
                  </a:lnTo>
                  <a:lnTo>
                    <a:pt x="0" y="241"/>
                  </a:lnTo>
                  <a:lnTo>
                    <a:pt x="69" y="226"/>
                  </a:lnTo>
                  <a:lnTo>
                    <a:pt x="164" y="224"/>
                  </a:lnTo>
                  <a:lnTo>
                    <a:pt x="318" y="221"/>
                  </a:lnTo>
                  <a:lnTo>
                    <a:pt x="362" y="224"/>
                  </a:lnTo>
                  <a:lnTo>
                    <a:pt x="359" y="204"/>
                  </a:lnTo>
                  <a:lnTo>
                    <a:pt x="365" y="108"/>
                  </a:lnTo>
                  <a:lnTo>
                    <a:pt x="352" y="32"/>
                  </a:lnTo>
                  <a:lnTo>
                    <a:pt x="317" y="24"/>
                  </a:lnTo>
                  <a:lnTo>
                    <a:pt x="71" y="34"/>
                  </a:lnTo>
                  <a:lnTo>
                    <a:pt x="47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8218" name="Freeform 55"/>
          <p:cNvSpPr>
            <a:spLocks/>
          </p:cNvSpPr>
          <p:nvPr/>
        </p:nvSpPr>
        <p:spPr bwMode="auto">
          <a:xfrm>
            <a:off x="4724400" y="2195513"/>
            <a:ext cx="3994150" cy="619125"/>
          </a:xfrm>
          <a:custGeom>
            <a:avLst/>
            <a:gdLst>
              <a:gd name="T0" fmla="*/ 4580 w 1744"/>
              <a:gd name="T1" fmla="*/ 133675 h 264"/>
              <a:gd name="T2" fmla="*/ 201540 w 1744"/>
              <a:gd name="T3" fmla="*/ 119604 h 264"/>
              <a:gd name="T4" fmla="*/ 874865 w 1744"/>
              <a:gd name="T5" fmla="*/ 110223 h 264"/>
              <a:gd name="T6" fmla="*/ 1493226 w 1744"/>
              <a:gd name="T7" fmla="*/ 89116 h 264"/>
              <a:gd name="T8" fmla="*/ 1999365 w 1744"/>
              <a:gd name="T9" fmla="*/ 82081 h 264"/>
              <a:gd name="T10" fmla="*/ 2368091 w 1744"/>
              <a:gd name="T11" fmla="*/ 51594 h 264"/>
              <a:gd name="T12" fmla="*/ 2931486 w 1744"/>
              <a:gd name="T13" fmla="*/ 28142 h 264"/>
              <a:gd name="T14" fmla="*/ 3350597 w 1744"/>
              <a:gd name="T15" fmla="*/ 9381 h 264"/>
              <a:gd name="T16" fmla="*/ 3962087 w 1744"/>
              <a:gd name="T17" fmla="*/ 0 h 264"/>
              <a:gd name="T18" fmla="*/ 3994150 w 1744"/>
              <a:gd name="T19" fmla="*/ 257969 h 264"/>
              <a:gd name="T20" fmla="*/ 3975828 w 1744"/>
              <a:gd name="T21" fmla="*/ 522973 h 264"/>
              <a:gd name="T22" fmla="*/ 3531525 w 1744"/>
              <a:gd name="T23" fmla="*/ 522973 h 264"/>
              <a:gd name="T24" fmla="*/ 3258988 w 1744"/>
              <a:gd name="T25" fmla="*/ 530009 h 264"/>
              <a:gd name="T26" fmla="*/ 2798653 w 1744"/>
              <a:gd name="T27" fmla="*/ 560496 h 264"/>
              <a:gd name="T28" fmla="*/ 2333738 w 1744"/>
              <a:gd name="T29" fmla="*/ 567531 h 264"/>
              <a:gd name="T30" fmla="*/ 1772633 w 1744"/>
              <a:gd name="T31" fmla="*/ 560496 h 264"/>
              <a:gd name="T32" fmla="*/ 1346651 w 1744"/>
              <a:gd name="T33" fmla="*/ 590983 h 264"/>
              <a:gd name="T34" fmla="*/ 952733 w 1744"/>
              <a:gd name="T35" fmla="*/ 590983 h 264"/>
              <a:gd name="T36" fmla="*/ 503849 w 1744"/>
              <a:gd name="T37" fmla="*/ 605054 h 264"/>
              <a:gd name="T38" fmla="*/ 0 w 1744"/>
              <a:gd name="T39" fmla="*/ 619125 h 264"/>
              <a:gd name="T40" fmla="*/ 4580 w 1744"/>
              <a:gd name="T41" fmla="*/ 133675 h 26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744" h="264">
                <a:moveTo>
                  <a:pt x="2" y="57"/>
                </a:moveTo>
                <a:lnTo>
                  <a:pt x="88" y="51"/>
                </a:lnTo>
                <a:lnTo>
                  <a:pt x="382" y="47"/>
                </a:lnTo>
                <a:lnTo>
                  <a:pt x="652" y="38"/>
                </a:lnTo>
                <a:lnTo>
                  <a:pt x="873" y="35"/>
                </a:lnTo>
                <a:lnTo>
                  <a:pt x="1034" y="22"/>
                </a:lnTo>
                <a:lnTo>
                  <a:pt x="1280" y="12"/>
                </a:lnTo>
                <a:lnTo>
                  <a:pt x="1463" y="4"/>
                </a:lnTo>
                <a:lnTo>
                  <a:pt x="1730" y="0"/>
                </a:lnTo>
                <a:lnTo>
                  <a:pt x="1744" y="110"/>
                </a:lnTo>
                <a:lnTo>
                  <a:pt x="1736" y="223"/>
                </a:lnTo>
                <a:lnTo>
                  <a:pt x="1542" y="223"/>
                </a:lnTo>
                <a:lnTo>
                  <a:pt x="1423" y="226"/>
                </a:lnTo>
                <a:lnTo>
                  <a:pt x="1222" y="239"/>
                </a:lnTo>
                <a:lnTo>
                  <a:pt x="1019" y="242"/>
                </a:lnTo>
                <a:lnTo>
                  <a:pt x="774" y="239"/>
                </a:lnTo>
                <a:lnTo>
                  <a:pt x="588" y="252"/>
                </a:lnTo>
                <a:lnTo>
                  <a:pt x="416" y="252"/>
                </a:lnTo>
                <a:lnTo>
                  <a:pt x="220" y="258"/>
                </a:lnTo>
                <a:lnTo>
                  <a:pt x="0" y="264"/>
                </a:lnTo>
                <a:lnTo>
                  <a:pt x="2" y="57"/>
                </a:lnTo>
                <a:close/>
              </a:path>
            </a:pathLst>
          </a:custGeom>
          <a:solidFill>
            <a:srgbClr val="A7E5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8219" name="Group 59"/>
          <p:cNvGrpSpPr>
            <a:grpSpLocks/>
          </p:cNvGrpSpPr>
          <p:nvPr/>
        </p:nvGrpSpPr>
        <p:grpSpPr bwMode="auto">
          <a:xfrm>
            <a:off x="7319963" y="3429000"/>
            <a:ext cx="604837" cy="682625"/>
            <a:chOff x="4515" y="3170"/>
            <a:chExt cx="381" cy="430"/>
          </a:xfrm>
        </p:grpSpPr>
        <p:sp>
          <p:nvSpPr>
            <p:cNvPr id="8223" name="AutoShape 56"/>
            <p:cNvSpPr>
              <a:spLocks noChangeArrowheads="1"/>
            </p:cNvSpPr>
            <p:nvPr/>
          </p:nvSpPr>
          <p:spPr bwMode="auto">
            <a:xfrm rot="10267603">
              <a:off x="4515" y="3170"/>
              <a:ext cx="238" cy="336"/>
            </a:xfrm>
            <a:prstGeom prst="lightningBol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HK" altLang="en-US"/>
            </a:p>
          </p:txBody>
        </p:sp>
        <p:sp>
          <p:nvSpPr>
            <p:cNvPr id="8224" name="Oval 58"/>
            <p:cNvSpPr>
              <a:spLocks noChangeArrowheads="1"/>
            </p:cNvSpPr>
            <p:nvPr/>
          </p:nvSpPr>
          <p:spPr bwMode="auto">
            <a:xfrm rot="2954697">
              <a:off x="4656" y="3360"/>
              <a:ext cx="192" cy="28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HK" altLang="en-US"/>
            </a:p>
          </p:txBody>
        </p:sp>
      </p:grpSp>
      <p:sp>
        <p:nvSpPr>
          <p:cNvPr id="8220" name="Text Box 61"/>
          <p:cNvSpPr txBox="1">
            <a:spLocks noChangeArrowheads="1"/>
          </p:cNvSpPr>
          <p:nvPr/>
        </p:nvSpPr>
        <p:spPr bwMode="auto">
          <a:xfrm>
            <a:off x="5334000" y="9144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>
                <a:latin typeface="Arial" charset="0"/>
              </a:rPr>
              <a:t>37 nails</a:t>
            </a:r>
          </a:p>
        </p:txBody>
      </p:sp>
      <p:sp>
        <p:nvSpPr>
          <p:cNvPr id="8221" name="Line 62"/>
          <p:cNvSpPr>
            <a:spLocks noChangeShapeType="1"/>
          </p:cNvSpPr>
          <p:nvPr/>
        </p:nvSpPr>
        <p:spPr bwMode="auto">
          <a:xfrm flipH="1">
            <a:off x="5791200" y="1295400"/>
            <a:ext cx="228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22" name="Line 63"/>
          <p:cNvSpPr>
            <a:spLocks noChangeShapeType="1"/>
          </p:cNvSpPr>
          <p:nvPr/>
        </p:nvSpPr>
        <p:spPr bwMode="auto">
          <a:xfrm>
            <a:off x="6248400" y="1295400"/>
            <a:ext cx="7620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3"/>
          <p:cNvGrpSpPr>
            <a:grpSpLocks/>
          </p:cNvGrpSpPr>
          <p:nvPr/>
        </p:nvGrpSpPr>
        <p:grpSpPr bwMode="auto">
          <a:xfrm>
            <a:off x="1219200" y="2819400"/>
            <a:ext cx="4013200" cy="2733675"/>
            <a:chOff x="2016" y="1248"/>
            <a:chExt cx="2528" cy="1722"/>
          </a:xfrm>
        </p:grpSpPr>
        <p:grpSp>
          <p:nvGrpSpPr>
            <p:cNvPr id="9227" name="Group 21"/>
            <p:cNvGrpSpPr>
              <a:grpSpLocks/>
            </p:cNvGrpSpPr>
            <p:nvPr/>
          </p:nvGrpSpPr>
          <p:grpSpPr bwMode="auto">
            <a:xfrm>
              <a:off x="2016" y="1248"/>
              <a:ext cx="2528" cy="1722"/>
              <a:chOff x="2976" y="1152"/>
              <a:chExt cx="2528" cy="1722"/>
            </a:xfrm>
          </p:grpSpPr>
          <p:grpSp>
            <p:nvGrpSpPr>
              <p:cNvPr id="9236" name="Group 2"/>
              <p:cNvGrpSpPr>
                <a:grpSpLocks/>
              </p:cNvGrpSpPr>
              <p:nvPr/>
            </p:nvGrpSpPr>
            <p:grpSpPr bwMode="auto">
              <a:xfrm>
                <a:off x="2989" y="1152"/>
                <a:ext cx="2501" cy="1722"/>
                <a:chOff x="3228" y="1441"/>
                <a:chExt cx="2263" cy="1164"/>
              </a:xfrm>
            </p:grpSpPr>
            <p:sp>
              <p:nvSpPr>
                <p:cNvPr id="9247" name="Freeform 3"/>
                <p:cNvSpPr>
                  <a:spLocks/>
                </p:cNvSpPr>
                <p:nvPr/>
              </p:nvSpPr>
              <p:spPr bwMode="auto">
                <a:xfrm>
                  <a:off x="3228" y="1497"/>
                  <a:ext cx="57" cy="1105"/>
                </a:xfrm>
                <a:custGeom>
                  <a:avLst/>
                  <a:gdLst>
                    <a:gd name="T0" fmla="*/ 19 w 57"/>
                    <a:gd name="T1" fmla="*/ 1077 h 1105"/>
                    <a:gd name="T2" fmla="*/ 0 w 57"/>
                    <a:gd name="T3" fmla="*/ 413 h 1105"/>
                    <a:gd name="T4" fmla="*/ 0 w 57"/>
                    <a:gd name="T5" fmla="*/ 0 h 1105"/>
                    <a:gd name="T6" fmla="*/ 23 w 57"/>
                    <a:gd name="T7" fmla="*/ 0 h 1105"/>
                    <a:gd name="T8" fmla="*/ 35 w 57"/>
                    <a:gd name="T9" fmla="*/ 21 h 1105"/>
                    <a:gd name="T10" fmla="*/ 23 w 57"/>
                    <a:gd name="T11" fmla="*/ 171 h 1105"/>
                    <a:gd name="T12" fmla="*/ 26 w 57"/>
                    <a:gd name="T13" fmla="*/ 328 h 1105"/>
                    <a:gd name="T14" fmla="*/ 39 w 57"/>
                    <a:gd name="T15" fmla="*/ 520 h 1105"/>
                    <a:gd name="T16" fmla="*/ 46 w 57"/>
                    <a:gd name="T17" fmla="*/ 756 h 1105"/>
                    <a:gd name="T18" fmla="*/ 46 w 57"/>
                    <a:gd name="T19" fmla="*/ 976 h 1105"/>
                    <a:gd name="T20" fmla="*/ 57 w 57"/>
                    <a:gd name="T21" fmla="*/ 1084 h 1105"/>
                    <a:gd name="T22" fmla="*/ 35 w 57"/>
                    <a:gd name="T23" fmla="*/ 1105 h 1105"/>
                    <a:gd name="T24" fmla="*/ 19 w 57"/>
                    <a:gd name="T25" fmla="*/ 1077 h 110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7" h="1105">
                      <a:moveTo>
                        <a:pt x="19" y="1077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3" y="0"/>
                      </a:lnTo>
                      <a:lnTo>
                        <a:pt x="35" y="21"/>
                      </a:lnTo>
                      <a:lnTo>
                        <a:pt x="23" y="171"/>
                      </a:lnTo>
                      <a:lnTo>
                        <a:pt x="26" y="328"/>
                      </a:lnTo>
                      <a:lnTo>
                        <a:pt x="39" y="520"/>
                      </a:lnTo>
                      <a:lnTo>
                        <a:pt x="46" y="756"/>
                      </a:lnTo>
                      <a:lnTo>
                        <a:pt x="46" y="976"/>
                      </a:lnTo>
                      <a:lnTo>
                        <a:pt x="57" y="1084"/>
                      </a:lnTo>
                      <a:lnTo>
                        <a:pt x="35" y="1105"/>
                      </a:lnTo>
                      <a:lnTo>
                        <a:pt x="19" y="1077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48" name="Freeform 4"/>
                <p:cNvSpPr>
                  <a:spLocks/>
                </p:cNvSpPr>
                <p:nvPr/>
              </p:nvSpPr>
              <p:spPr bwMode="auto">
                <a:xfrm>
                  <a:off x="3560" y="1484"/>
                  <a:ext cx="57" cy="1106"/>
                </a:xfrm>
                <a:custGeom>
                  <a:avLst/>
                  <a:gdLst>
                    <a:gd name="T0" fmla="*/ 19 w 57"/>
                    <a:gd name="T1" fmla="*/ 1079 h 1106"/>
                    <a:gd name="T2" fmla="*/ 0 w 57"/>
                    <a:gd name="T3" fmla="*/ 413 h 1106"/>
                    <a:gd name="T4" fmla="*/ 0 w 57"/>
                    <a:gd name="T5" fmla="*/ 0 h 1106"/>
                    <a:gd name="T6" fmla="*/ 22 w 57"/>
                    <a:gd name="T7" fmla="*/ 0 h 1106"/>
                    <a:gd name="T8" fmla="*/ 35 w 57"/>
                    <a:gd name="T9" fmla="*/ 21 h 1106"/>
                    <a:gd name="T10" fmla="*/ 22 w 57"/>
                    <a:gd name="T11" fmla="*/ 172 h 1106"/>
                    <a:gd name="T12" fmla="*/ 26 w 57"/>
                    <a:gd name="T13" fmla="*/ 328 h 1106"/>
                    <a:gd name="T14" fmla="*/ 38 w 57"/>
                    <a:gd name="T15" fmla="*/ 521 h 1106"/>
                    <a:gd name="T16" fmla="*/ 46 w 57"/>
                    <a:gd name="T17" fmla="*/ 758 h 1106"/>
                    <a:gd name="T18" fmla="*/ 46 w 57"/>
                    <a:gd name="T19" fmla="*/ 978 h 1106"/>
                    <a:gd name="T20" fmla="*/ 57 w 57"/>
                    <a:gd name="T21" fmla="*/ 1086 h 1106"/>
                    <a:gd name="T22" fmla="*/ 35 w 57"/>
                    <a:gd name="T23" fmla="*/ 1106 h 1106"/>
                    <a:gd name="T24" fmla="*/ 19 w 57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7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5" y="21"/>
                      </a:lnTo>
                      <a:lnTo>
                        <a:pt x="22" y="172"/>
                      </a:lnTo>
                      <a:lnTo>
                        <a:pt x="26" y="328"/>
                      </a:lnTo>
                      <a:lnTo>
                        <a:pt x="38" y="521"/>
                      </a:lnTo>
                      <a:lnTo>
                        <a:pt x="46" y="758"/>
                      </a:lnTo>
                      <a:lnTo>
                        <a:pt x="46" y="978"/>
                      </a:lnTo>
                      <a:lnTo>
                        <a:pt x="57" y="1086"/>
                      </a:lnTo>
                      <a:lnTo>
                        <a:pt x="35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49" name="Freeform 5"/>
                <p:cNvSpPr>
                  <a:spLocks/>
                </p:cNvSpPr>
                <p:nvPr/>
              </p:nvSpPr>
              <p:spPr bwMode="auto">
                <a:xfrm>
                  <a:off x="3889" y="1454"/>
                  <a:ext cx="56" cy="1106"/>
                </a:xfrm>
                <a:custGeom>
                  <a:avLst/>
                  <a:gdLst>
                    <a:gd name="T0" fmla="*/ 19 w 56"/>
                    <a:gd name="T1" fmla="*/ 1079 h 1106"/>
                    <a:gd name="T2" fmla="*/ 0 w 56"/>
                    <a:gd name="T3" fmla="*/ 413 h 1106"/>
                    <a:gd name="T4" fmla="*/ 0 w 56"/>
                    <a:gd name="T5" fmla="*/ 0 h 1106"/>
                    <a:gd name="T6" fmla="*/ 22 w 56"/>
                    <a:gd name="T7" fmla="*/ 0 h 1106"/>
                    <a:gd name="T8" fmla="*/ 34 w 56"/>
                    <a:gd name="T9" fmla="*/ 21 h 1106"/>
                    <a:gd name="T10" fmla="*/ 22 w 56"/>
                    <a:gd name="T11" fmla="*/ 171 h 1106"/>
                    <a:gd name="T12" fmla="*/ 26 w 56"/>
                    <a:gd name="T13" fmla="*/ 328 h 1106"/>
                    <a:gd name="T14" fmla="*/ 37 w 56"/>
                    <a:gd name="T15" fmla="*/ 520 h 1106"/>
                    <a:gd name="T16" fmla="*/ 45 w 56"/>
                    <a:gd name="T17" fmla="*/ 757 h 1106"/>
                    <a:gd name="T18" fmla="*/ 45 w 56"/>
                    <a:gd name="T19" fmla="*/ 977 h 1106"/>
                    <a:gd name="T20" fmla="*/ 56 w 56"/>
                    <a:gd name="T21" fmla="*/ 1085 h 1106"/>
                    <a:gd name="T22" fmla="*/ 34 w 56"/>
                    <a:gd name="T23" fmla="*/ 1106 h 1106"/>
                    <a:gd name="T24" fmla="*/ 19 w 56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6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4" y="21"/>
                      </a:lnTo>
                      <a:lnTo>
                        <a:pt x="22" y="171"/>
                      </a:lnTo>
                      <a:lnTo>
                        <a:pt x="26" y="328"/>
                      </a:lnTo>
                      <a:lnTo>
                        <a:pt x="37" y="520"/>
                      </a:lnTo>
                      <a:lnTo>
                        <a:pt x="45" y="757"/>
                      </a:lnTo>
                      <a:lnTo>
                        <a:pt x="45" y="977"/>
                      </a:lnTo>
                      <a:lnTo>
                        <a:pt x="56" y="1085"/>
                      </a:lnTo>
                      <a:lnTo>
                        <a:pt x="34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50" name="Freeform 6"/>
                <p:cNvSpPr>
                  <a:spLocks/>
                </p:cNvSpPr>
                <p:nvPr/>
              </p:nvSpPr>
              <p:spPr bwMode="auto">
                <a:xfrm>
                  <a:off x="4215" y="1441"/>
                  <a:ext cx="55" cy="1106"/>
                </a:xfrm>
                <a:custGeom>
                  <a:avLst/>
                  <a:gdLst>
                    <a:gd name="T0" fmla="*/ 18 w 55"/>
                    <a:gd name="T1" fmla="*/ 1079 h 1106"/>
                    <a:gd name="T2" fmla="*/ 0 w 55"/>
                    <a:gd name="T3" fmla="*/ 413 h 1106"/>
                    <a:gd name="T4" fmla="*/ 0 w 55"/>
                    <a:gd name="T5" fmla="*/ 0 h 1106"/>
                    <a:gd name="T6" fmla="*/ 22 w 55"/>
                    <a:gd name="T7" fmla="*/ 0 h 1106"/>
                    <a:gd name="T8" fmla="*/ 33 w 55"/>
                    <a:gd name="T9" fmla="*/ 21 h 1106"/>
                    <a:gd name="T10" fmla="*/ 22 w 55"/>
                    <a:gd name="T11" fmla="*/ 172 h 1106"/>
                    <a:gd name="T12" fmla="*/ 26 w 55"/>
                    <a:gd name="T13" fmla="*/ 328 h 1106"/>
                    <a:gd name="T14" fmla="*/ 37 w 55"/>
                    <a:gd name="T15" fmla="*/ 521 h 1106"/>
                    <a:gd name="T16" fmla="*/ 44 w 55"/>
                    <a:gd name="T17" fmla="*/ 757 h 1106"/>
                    <a:gd name="T18" fmla="*/ 44 w 55"/>
                    <a:gd name="T19" fmla="*/ 978 h 1106"/>
                    <a:gd name="T20" fmla="*/ 55 w 55"/>
                    <a:gd name="T21" fmla="*/ 1085 h 1106"/>
                    <a:gd name="T22" fmla="*/ 33 w 55"/>
                    <a:gd name="T23" fmla="*/ 1106 h 1106"/>
                    <a:gd name="T24" fmla="*/ 18 w 55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5" h="1106">
                      <a:moveTo>
                        <a:pt x="18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3" y="21"/>
                      </a:lnTo>
                      <a:lnTo>
                        <a:pt x="22" y="172"/>
                      </a:lnTo>
                      <a:lnTo>
                        <a:pt x="26" y="328"/>
                      </a:lnTo>
                      <a:lnTo>
                        <a:pt x="37" y="521"/>
                      </a:lnTo>
                      <a:lnTo>
                        <a:pt x="44" y="757"/>
                      </a:lnTo>
                      <a:lnTo>
                        <a:pt x="44" y="978"/>
                      </a:lnTo>
                      <a:lnTo>
                        <a:pt x="55" y="1085"/>
                      </a:lnTo>
                      <a:lnTo>
                        <a:pt x="33" y="1106"/>
                      </a:lnTo>
                      <a:lnTo>
                        <a:pt x="18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51" name="Freeform 7"/>
                <p:cNvSpPr>
                  <a:spLocks/>
                </p:cNvSpPr>
                <p:nvPr/>
              </p:nvSpPr>
              <p:spPr bwMode="auto">
                <a:xfrm>
                  <a:off x="4519" y="1468"/>
                  <a:ext cx="56" cy="1106"/>
                </a:xfrm>
                <a:custGeom>
                  <a:avLst/>
                  <a:gdLst>
                    <a:gd name="T0" fmla="*/ 19 w 56"/>
                    <a:gd name="T1" fmla="*/ 1079 h 1106"/>
                    <a:gd name="T2" fmla="*/ 0 w 56"/>
                    <a:gd name="T3" fmla="*/ 413 h 1106"/>
                    <a:gd name="T4" fmla="*/ 0 w 56"/>
                    <a:gd name="T5" fmla="*/ 0 h 1106"/>
                    <a:gd name="T6" fmla="*/ 22 w 56"/>
                    <a:gd name="T7" fmla="*/ 0 h 1106"/>
                    <a:gd name="T8" fmla="*/ 34 w 56"/>
                    <a:gd name="T9" fmla="*/ 21 h 1106"/>
                    <a:gd name="T10" fmla="*/ 22 w 56"/>
                    <a:gd name="T11" fmla="*/ 172 h 1106"/>
                    <a:gd name="T12" fmla="*/ 26 w 56"/>
                    <a:gd name="T13" fmla="*/ 328 h 1106"/>
                    <a:gd name="T14" fmla="*/ 37 w 56"/>
                    <a:gd name="T15" fmla="*/ 521 h 1106"/>
                    <a:gd name="T16" fmla="*/ 45 w 56"/>
                    <a:gd name="T17" fmla="*/ 757 h 1106"/>
                    <a:gd name="T18" fmla="*/ 45 w 56"/>
                    <a:gd name="T19" fmla="*/ 978 h 1106"/>
                    <a:gd name="T20" fmla="*/ 56 w 56"/>
                    <a:gd name="T21" fmla="*/ 1085 h 1106"/>
                    <a:gd name="T22" fmla="*/ 34 w 56"/>
                    <a:gd name="T23" fmla="*/ 1106 h 1106"/>
                    <a:gd name="T24" fmla="*/ 19 w 56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6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4" y="21"/>
                      </a:lnTo>
                      <a:lnTo>
                        <a:pt x="22" y="172"/>
                      </a:lnTo>
                      <a:lnTo>
                        <a:pt x="26" y="328"/>
                      </a:lnTo>
                      <a:lnTo>
                        <a:pt x="37" y="521"/>
                      </a:lnTo>
                      <a:lnTo>
                        <a:pt x="45" y="757"/>
                      </a:lnTo>
                      <a:lnTo>
                        <a:pt x="45" y="978"/>
                      </a:lnTo>
                      <a:lnTo>
                        <a:pt x="56" y="1085"/>
                      </a:lnTo>
                      <a:lnTo>
                        <a:pt x="34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52" name="Freeform 8"/>
                <p:cNvSpPr>
                  <a:spLocks/>
                </p:cNvSpPr>
                <p:nvPr/>
              </p:nvSpPr>
              <p:spPr bwMode="auto">
                <a:xfrm>
                  <a:off x="4797" y="1475"/>
                  <a:ext cx="55" cy="1106"/>
                </a:xfrm>
                <a:custGeom>
                  <a:avLst/>
                  <a:gdLst>
                    <a:gd name="T0" fmla="*/ 18 w 55"/>
                    <a:gd name="T1" fmla="*/ 1078 h 1106"/>
                    <a:gd name="T2" fmla="*/ 0 w 55"/>
                    <a:gd name="T3" fmla="*/ 413 h 1106"/>
                    <a:gd name="T4" fmla="*/ 0 w 55"/>
                    <a:gd name="T5" fmla="*/ 0 h 1106"/>
                    <a:gd name="T6" fmla="*/ 22 w 55"/>
                    <a:gd name="T7" fmla="*/ 0 h 1106"/>
                    <a:gd name="T8" fmla="*/ 33 w 55"/>
                    <a:gd name="T9" fmla="*/ 20 h 1106"/>
                    <a:gd name="T10" fmla="*/ 22 w 55"/>
                    <a:gd name="T11" fmla="*/ 171 h 1106"/>
                    <a:gd name="T12" fmla="*/ 26 w 55"/>
                    <a:gd name="T13" fmla="*/ 328 h 1106"/>
                    <a:gd name="T14" fmla="*/ 37 w 55"/>
                    <a:gd name="T15" fmla="*/ 520 h 1106"/>
                    <a:gd name="T16" fmla="*/ 44 w 55"/>
                    <a:gd name="T17" fmla="*/ 757 h 1106"/>
                    <a:gd name="T18" fmla="*/ 44 w 55"/>
                    <a:gd name="T19" fmla="*/ 977 h 1106"/>
                    <a:gd name="T20" fmla="*/ 55 w 55"/>
                    <a:gd name="T21" fmla="*/ 1085 h 1106"/>
                    <a:gd name="T22" fmla="*/ 33 w 55"/>
                    <a:gd name="T23" fmla="*/ 1106 h 1106"/>
                    <a:gd name="T24" fmla="*/ 18 w 55"/>
                    <a:gd name="T25" fmla="*/ 1078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5" h="1106">
                      <a:moveTo>
                        <a:pt x="18" y="1078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3" y="20"/>
                      </a:lnTo>
                      <a:lnTo>
                        <a:pt x="22" y="171"/>
                      </a:lnTo>
                      <a:lnTo>
                        <a:pt x="26" y="328"/>
                      </a:lnTo>
                      <a:lnTo>
                        <a:pt x="37" y="520"/>
                      </a:lnTo>
                      <a:lnTo>
                        <a:pt x="44" y="757"/>
                      </a:lnTo>
                      <a:lnTo>
                        <a:pt x="44" y="977"/>
                      </a:lnTo>
                      <a:lnTo>
                        <a:pt x="55" y="1085"/>
                      </a:lnTo>
                      <a:lnTo>
                        <a:pt x="33" y="1106"/>
                      </a:lnTo>
                      <a:lnTo>
                        <a:pt x="18" y="1078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53" name="Freeform 9"/>
                <p:cNvSpPr>
                  <a:spLocks/>
                </p:cNvSpPr>
                <p:nvPr/>
              </p:nvSpPr>
              <p:spPr bwMode="auto">
                <a:xfrm>
                  <a:off x="5088" y="1475"/>
                  <a:ext cx="55" cy="1106"/>
                </a:xfrm>
                <a:custGeom>
                  <a:avLst/>
                  <a:gdLst>
                    <a:gd name="T0" fmla="*/ 18 w 55"/>
                    <a:gd name="T1" fmla="*/ 1078 h 1106"/>
                    <a:gd name="T2" fmla="*/ 0 w 55"/>
                    <a:gd name="T3" fmla="*/ 413 h 1106"/>
                    <a:gd name="T4" fmla="*/ 0 w 55"/>
                    <a:gd name="T5" fmla="*/ 0 h 1106"/>
                    <a:gd name="T6" fmla="*/ 22 w 55"/>
                    <a:gd name="T7" fmla="*/ 0 h 1106"/>
                    <a:gd name="T8" fmla="*/ 33 w 55"/>
                    <a:gd name="T9" fmla="*/ 20 h 1106"/>
                    <a:gd name="T10" fmla="*/ 22 w 55"/>
                    <a:gd name="T11" fmla="*/ 171 h 1106"/>
                    <a:gd name="T12" fmla="*/ 26 w 55"/>
                    <a:gd name="T13" fmla="*/ 328 h 1106"/>
                    <a:gd name="T14" fmla="*/ 37 w 55"/>
                    <a:gd name="T15" fmla="*/ 520 h 1106"/>
                    <a:gd name="T16" fmla="*/ 44 w 55"/>
                    <a:gd name="T17" fmla="*/ 757 h 1106"/>
                    <a:gd name="T18" fmla="*/ 44 w 55"/>
                    <a:gd name="T19" fmla="*/ 977 h 1106"/>
                    <a:gd name="T20" fmla="*/ 55 w 55"/>
                    <a:gd name="T21" fmla="*/ 1085 h 1106"/>
                    <a:gd name="T22" fmla="*/ 33 w 55"/>
                    <a:gd name="T23" fmla="*/ 1106 h 1106"/>
                    <a:gd name="T24" fmla="*/ 18 w 55"/>
                    <a:gd name="T25" fmla="*/ 1078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5" h="1106">
                      <a:moveTo>
                        <a:pt x="18" y="1078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3" y="20"/>
                      </a:lnTo>
                      <a:lnTo>
                        <a:pt x="22" y="171"/>
                      </a:lnTo>
                      <a:lnTo>
                        <a:pt x="26" y="328"/>
                      </a:lnTo>
                      <a:lnTo>
                        <a:pt x="37" y="520"/>
                      </a:lnTo>
                      <a:lnTo>
                        <a:pt x="44" y="757"/>
                      </a:lnTo>
                      <a:lnTo>
                        <a:pt x="44" y="977"/>
                      </a:lnTo>
                      <a:lnTo>
                        <a:pt x="55" y="1085"/>
                      </a:lnTo>
                      <a:lnTo>
                        <a:pt x="33" y="1106"/>
                      </a:lnTo>
                      <a:lnTo>
                        <a:pt x="18" y="1078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54" name="Freeform 10"/>
                <p:cNvSpPr>
                  <a:spLocks/>
                </p:cNvSpPr>
                <p:nvPr/>
              </p:nvSpPr>
              <p:spPr bwMode="auto">
                <a:xfrm>
                  <a:off x="5435" y="1499"/>
                  <a:ext cx="56" cy="1106"/>
                </a:xfrm>
                <a:custGeom>
                  <a:avLst/>
                  <a:gdLst>
                    <a:gd name="T0" fmla="*/ 19 w 56"/>
                    <a:gd name="T1" fmla="*/ 1079 h 1106"/>
                    <a:gd name="T2" fmla="*/ 0 w 56"/>
                    <a:gd name="T3" fmla="*/ 413 h 1106"/>
                    <a:gd name="T4" fmla="*/ 0 w 56"/>
                    <a:gd name="T5" fmla="*/ 0 h 1106"/>
                    <a:gd name="T6" fmla="*/ 23 w 56"/>
                    <a:gd name="T7" fmla="*/ 0 h 1106"/>
                    <a:gd name="T8" fmla="*/ 34 w 56"/>
                    <a:gd name="T9" fmla="*/ 21 h 1106"/>
                    <a:gd name="T10" fmla="*/ 23 w 56"/>
                    <a:gd name="T11" fmla="*/ 172 h 1106"/>
                    <a:gd name="T12" fmla="*/ 26 w 56"/>
                    <a:gd name="T13" fmla="*/ 328 h 1106"/>
                    <a:gd name="T14" fmla="*/ 37 w 56"/>
                    <a:gd name="T15" fmla="*/ 521 h 1106"/>
                    <a:gd name="T16" fmla="*/ 45 w 56"/>
                    <a:gd name="T17" fmla="*/ 757 h 1106"/>
                    <a:gd name="T18" fmla="*/ 45 w 56"/>
                    <a:gd name="T19" fmla="*/ 978 h 1106"/>
                    <a:gd name="T20" fmla="*/ 56 w 56"/>
                    <a:gd name="T21" fmla="*/ 1085 h 1106"/>
                    <a:gd name="T22" fmla="*/ 34 w 56"/>
                    <a:gd name="T23" fmla="*/ 1106 h 1106"/>
                    <a:gd name="T24" fmla="*/ 19 w 56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6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3" y="0"/>
                      </a:lnTo>
                      <a:lnTo>
                        <a:pt x="34" y="21"/>
                      </a:lnTo>
                      <a:lnTo>
                        <a:pt x="23" y="172"/>
                      </a:lnTo>
                      <a:lnTo>
                        <a:pt x="26" y="328"/>
                      </a:lnTo>
                      <a:lnTo>
                        <a:pt x="37" y="521"/>
                      </a:lnTo>
                      <a:lnTo>
                        <a:pt x="45" y="757"/>
                      </a:lnTo>
                      <a:lnTo>
                        <a:pt x="45" y="978"/>
                      </a:lnTo>
                      <a:lnTo>
                        <a:pt x="56" y="1085"/>
                      </a:lnTo>
                      <a:lnTo>
                        <a:pt x="34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9237" name="Freeform 11"/>
              <p:cNvSpPr>
                <a:spLocks/>
              </p:cNvSpPr>
              <p:nvPr/>
            </p:nvSpPr>
            <p:spPr bwMode="auto">
              <a:xfrm>
                <a:off x="2976" y="1383"/>
                <a:ext cx="2516" cy="390"/>
              </a:xfrm>
              <a:custGeom>
                <a:avLst/>
                <a:gdLst>
                  <a:gd name="T0" fmla="*/ 3 w 1744"/>
                  <a:gd name="T1" fmla="*/ 84 h 264"/>
                  <a:gd name="T2" fmla="*/ 127 w 1744"/>
                  <a:gd name="T3" fmla="*/ 75 h 264"/>
                  <a:gd name="T4" fmla="*/ 551 w 1744"/>
                  <a:gd name="T5" fmla="*/ 69 h 264"/>
                  <a:gd name="T6" fmla="*/ 941 w 1744"/>
                  <a:gd name="T7" fmla="*/ 56 h 264"/>
                  <a:gd name="T8" fmla="*/ 1259 w 1744"/>
                  <a:gd name="T9" fmla="*/ 52 h 264"/>
                  <a:gd name="T10" fmla="*/ 1492 w 1744"/>
                  <a:gd name="T11" fmla="*/ 33 h 264"/>
                  <a:gd name="T12" fmla="*/ 1847 w 1744"/>
                  <a:gd name="T13" fmla="*/ 18 h 264"/>
                  <a:gd name="T14" fmla="*/ 2111 w 1744"/>
                  <a:gd name="T15" fmla="*/ 6 h 264"/>
                  <a:gd name="T16" fmla="*/ 2496 w 1744"/>
                  <a:gd name="T17" fmla="*/ 0 h 264"/>
                  <a:gd name="T18" fmla="*/ 2516 w 1744"/>
                  <a:gd name="T19" fmla="*/ 163 h 264"/>
                  <a:gd name="T20" fmla="*/ 2504 w 1744"/>
                  <a:gd name="T21" fmla="*/ 329 h 264"/>
                  <a:gd name="T22" fmla="*/ 2225 w 1744"/>
                  <a:gd name="T23" fmla="*/ 329 h 264"/>
                  <a:gd name="T24" fmla="*/ 2053 w 1744"/>
                  <a:gd name="T25" fmla="*/ 334 h 264"/>
                  <a:gd name="T26" fmla="*/ 1763 w 1744"/>
                  <a:gd name="T27" fmla="*/ 353 h 264"/>
                  <a:gd name="T28" fmla="*/ 1470 w 1744"/>
                  <a:gd name="T29" fmla="*/ 358 h 264"/>
                  <a:gd name="T30" fmla="*/ 1117 w 1744"/>
                  <a:gd name="T31" fmla="*/ 353 h 264"/>
                  <a:gd name="T32" fmla="*/ 848 w 1744"/>
                  <a:gd name="T33" fmla="*/ 372 h 264"/>
                  <a:gd name="T34" fmla="*/ 600 w 1744"/>
                  <a:gd name="T35" fmla="*/ 372 h 264"/>
                  <a:gd name="T36" fmla="*/ 317 w 1744"/>
                  <a:gd name="T37" fmla="*/ 381 h 264"/>
                  <a:gd name="T38" fmla="*/ 0 w 1744"/>
                  <a:gd name="T39" fmla="*/ 390 h 264"/>
                  <a:gd name="T40" fmla="*/ 3 w 1744"/>
                  <a:gd name="T41" fmla="*/ 84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44" h="264">
                    <a:moveTo>
                      <a:pt x="2" y="57"/>
                    </a:moveTo>
                    <a:lnTo>
                      <a:pt x="88" y="51"/>
                    </a:lnTo>
                    <a:lnTo>
                      <a:pt x="382" y="47"/>
                    </a:lnTo>
                    <a:lnTo>
                      <a:pt x="652" y="38"/>
                    </a:lnTo>
                    <a:lnTo>
                      <a:pt x="873" y="35"/>
                    </a:lnTo>
                    <a:lnTo>
                      <a:pt x="1034" y="22"/>
                    </a:lnTo>
                    <a:lnTo>
                      <a:pt x="1280" y="12"/>
                    </a:lnTo>
                    <a:lnTo>
                      <a:pt x="1463" y="4"/>
                    </a:lnTo>
                    <a:lnTo>
                      <a:pt x="1730" y="0"/>
                    </a:lnTo>
                    <a:lnTo>
                      <a:pt x="1744" y="110"/>
                    </a:lnTo>
                    <a:lnTo>
                      <a:pt x="1736" y="223"/>
                    </a:lnTo>
                    <a:lnTo>
                      <a:pt x="1542" y="223"/>
                    </a:lnTo>
                    <a:lnTo>
                      <a:pt x="1423" y="226"/>
                    </a:lnTo>
                    <a:lnTo>
                      <a:pt x="1222" y="239"/>
                    </a:lnTo>
                    <a:lnTo>
                      <a:pt x="1019" y="242"/>
                    </a:lnTo>
                    <a:lnTo>
                      <a:pt x="774" y="239"/>
                    </a:lnTo>
                    <a:lnTo>
                      <a:pt x="588" y="252"/>
                    </a:lnTo>
                    <a:lnTo>
                      <a:pt x="416" y="252"/>
                    </a:lnTo>
                    <a:lnTo>
                      <a:pt x="220" y="258"/>
                    </a:lnTo>
                    <a:lnTo>
                      <a:pt x="0" y="264"/>
                    </a:lnTo>
                    <a:lnTo>
                      <a:pt x="2" y="57"/>
                    </a:lnTo>
                    <a:close/>
                  </a:path>
                </a:pathLst>
              </a:custGeom>
              <a:solidFill>
                <a:srgbClr val="A7E5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9238" name="Group 12"/>
              <p:cNvGrpSpPr>
                <a:grpSpLocks/>
              </p:cNvGrpSpPr>
              <p:nvPr/>
            </p:nvGrpSpPr>
            <p:grpSpPr bwMode="auto">
              <a:xfrm>
                <a:off x="2976" y="1312"/>
                <a:ext cx="2528" cy="500"/>
                <a:chOff x="3734" y="2198"/>
                <a:chExt cx="1770" cy="290"/>
              </a:xfrm>
            </p:grpSpPr>
            <p:sp>
              <p:nvSpPr>
                <p:cNvPr id="9244" name="Freeform 13"/>
                <p:cNvSpPr>
                  <a:spLocks/>
                </p:cNvSpPr>
                <p:nvPr/>
              </p:nvSpPr>
              <p:spPr bwMode="auto">
                <a:xfrm>
                  <a:off x="3734" y="2248"/>
                  <a:ext cx="1593" cy="240"/>
                </a:xfrm>
                <a:custGeom>
                  <a:avLst/>
                  <a:gdLst>
                    <a:gd name="T0" fmla="*/ 0 w 1593"/>
                    <a:gd name="T1" fmla="*/ 236 h 240"/>
                    <a:gd name="T2" fmla="*/ 1 w 1593"/>
                    <a:gd name="T3" fmla="*/ 33 h 240"/>
                    <a:gd name="T4" fmla="*/ 1 w 1593"/>
                    <a:gd name="T5" fmla="*/ 14 h 240"/>
                    <a:gd name="T6" fmla="*/ 20 w 1593"/>
                    <a:gd name="T7" fmla="*/ 0 h 240"/>
                    <a:gd name="T8" fmla="*/ 29 w 1593"/>
                    <a:gd name="T9" fmla="*/ 29 h 240"/>
                    <a:gd name="T10" fmla="*/ 29 w 1593"/>
                    <a:gd name="T11" fmla="*/ 138 h 240"/>
                    <a:gd name="T12" fmla="*/ 29 w 1593"/>
                    <a:gd name="T13" fmla="*/ 213 h 240"/>
                    <a:gd name="T14" fmla="*/ 143 w 1593"/>
                    <a:gd name="T15" fmla="*/ 208 h 240"/>
                    <a:gd name="T16" fmla="*/ 373 w 1593"/>
                    <a:gd name="T17" fmla="*/ 207 h 240"/>
                    <a:gd name="T18" fmla="*/ 598 w 1593"/>
                    <a:gd name="T19" fmla="*/ 199 h 240"/>
                    <a:gd name="T20" fmla="*/ 905 w 1593"/>
                    <a:gd name="T21" fmla="*/ 190 h 240"/>
                    <a:gd name="T22" fmla="*/ 1203 w 1593"/>
                    <a:gd name="T23" fmla="*/ 183 h 240"/>
                    <a:gd name="T24" fmla="*/ 1471 w 1593"/>
                    <a:gd name="T25" fmla="*/ 175 h 240"/>
                    <a:gd name="T26" fmla="*/ 1593 w 1593"/>
                    <a:gd name="T27" fmla="*/ 193 h 240"/>
                    <a:gd name="T28" fmla="*/ 1184 w 1593"/>
                    <a:gd name="T29" fmla="*/ 212 h 240"/>
                    <a:gd name="T30" fmla="*/ 885 w 1593"/>
                    <a:gd name="T31" fmla="*/ 213 h 240"/>
                    <a:gd name="T32" fmla="*/ 613 w 1593"/>
                    <a:gd name="T33" fmla="*/ 223 h 240"/>
                    <a:gd name="T34" fmla="*/ 372 w 1593"/>
                    <a:gd name="T35" fmla="*/ 233 h 240"/>
                    <a:gd name="T36" fmla="*/ 149 w 1593"/>
                    <a:gd name="T37" fmla="*/ 233 h 240"/>
                    <a:gd name="T38" fmla="*/ 25 w 1593"/>
                    <a:gd name="T39" fmla="*/ 240 h 240"/>
                    <a:gd name="T40" fmla="*/ 0 w 1593"/>
                    <a:gd name="T41" fmla="*/ 236 h 24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593" h="240">
                      <a:moveTo>
                        <a:pt x="0" y="236"/>
                      </a:moveTo>
                      <a:lnTo>
                        <a:pt x="1" y="33"/>
                      </a:lnTo>
                      <a:lnTo>
                        <a:pt x="1" y="14"/>
                      </a:lnTo>
                      <a:lnTo>
                        <a:pt x="20" y="0"/>
                      </a:lnTo>
                      <a:lnTo>
                        <a:pt x="29" y="29"/>
                      </a:lnTo>
                      <a:lnTo>
                        <a:pt x="29" y="138"/>
                      </a:lnTo>
                      <a:lnTo>
                        <a:pt x="29" y="213"/>
                      </a:lnTo>
                      <a:lnTo>
                        <a:pt x="143" y="208"/>
                      </a:lnTo>
                      <a:lnTo>
                        <a:pt x="373" y="207"/>
                      </a:lnTo>
                      <a:lnTo>
                        <a:pt x="598" y="199"/>
                      </a:lnTo>
                      <a:lnTo>
                        <a:pt x="905" y="190"/>
                      </a:lnTo>
                      <a:lnTo>
                        <a:pt x="1203" y="183"/>
                      </a:lnTo>
                      <a:lnTo>
                        <a:pt x="1471" y="175"/>
                      </a:lnTo>
                      <a:lnTo>
                        <a:pt x="1593" y="193"/>
                      </a:lnTo>
                      <a:lnTo>
                        <a:pt x="1184" y="212"/>
                      </a:lnTo>
                      <a:lnTo>
                        <a:pt x="885" y="213"/>
                      </a:lnTo>
                      <a:lnTo>
                        <a:pt x="613" y="223"/>
                      </a:lnTo>
                      <a:lnTo>
                        <a:pt x="372" y="233"/>
                      </a:lnTo>
                      <a:lnTo>
                        <a:pt x="149" y="233"/>
                      </a:lnTo>
                      <a:lnTo>
                        <a:pt x="25" y="240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45" name="Freeform 14"/>
                <p:cNvSpPr>
                  <a:spLocks/>
                </p:cNvSpPr>
                <p:nvPr/>
              </p:nvSpPr>
              <p:spPr bwMode="auto">
                <a:xfrm>
                  <a:off x="3740" y="2207"/>
                  <a:ext cx="1559" cy="89"/>
                </a:xfrm>
                <a:custGeom>
                  <a:avLst/>
                  <a:gdLst>
                    <a:gd name="T0" fmla="*/ 0 w 1559"/>
                    <a:gd name="T1" fmla="*/ 58 h 89"/>
                    <a:gd name="T2" fmla="*/ 27 w 1559"/>
                    <a:gd name="T3" fmla="*/ 46 h 89"/>
                    <a:gd name="T4" fmla="*/ 317 w 1559"/>
                    <a:gd name="T5" fmla="*/ 46 h 89"/>
                    <a:gd name="T6" fmla="*/ 577 w 1559"/>
                    <a:gd name="T7" fmla="*/ 41 h 89"/>
                    <a:gd name="T8" fmla="*/ 883 w 1559"/>
                    <a:gd name="T9" fmla="*/ 31 h 89"/>
                    <a:gd name="T10" fmla="*/ 1113 w 1559"/>
                    <a:gd name="T11" fmla="*/ 15 h 89"/>
                    <a:gd name="T12" fmla="*/ 1297 w 1559"/>
                    <a:gd name="T13" fmla="*/ 5 h 89"/>
                    <a:gd name="T14" fmla="*/ 1491 w 1559"/>
                    <a:gd name="T15" fmla="*/ 0 h 89"/>
                    <a:gd name="T16" fmla="*/ 1559 w 1559"/>
                    <a:gd name="T17" fmla="*/ 12 h 89"/>
                    <a:gd name="T18" fmla="*/ 1469 w 1559"/>
                    <a:gd name="T19" fmla="*/ 27 h 89"/>
                    <a:gd name="T20" fmla="*/ 1293 w 1559"/>
                    <a:gd name="T21" fmla="*/ 31 h 89"/>
                    <a:gd name="T22" fmla="*/ 1083 w 1559"/>
                    <a:gd name="T23" fmla="*/ 41 h 89"/>
                    <a:gd name="T24" fmla="*/ 857 w 1559"/>
                    <a:gd name="T25" fmla="*/ 58 h 89"/>
                    <a:gd name="T26" fmla="*/ 615 w 1559"/>
                    <a:gd name="T27" fmla="*/ 63 h 89"/>
                    <a:gd name="T28" fmla="*/ 349 w 1559"/>
                    <a:gd name="T29" fmla="*/ 67 h 89"/>
                    <a:gd name="T30" fmla="*/ 147 w 1559"/>
                    <a:gd name="T31" fmla="*/ 72 h 89"/>
                    <a:gd name="T32" fmla="*/ 26 w 1559"/>
                    <a:gd name="T33" fmla="*/ 79 h 89"/>
                    <a:gd name="T34" fmla="*/ 2 w 1559"/>
                    <a:gd name="T35" fmla="*/ 89 h 89"/>
                    <a:gd name="T36" fmla="*/ 0 w 1559"/>
                    <a:gd name="T37" fmla="*/ 58 h 8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559" h="89">
                      <a:moveTo>
                        <a:pt x="0" y="58"/>
                      </a:moveTo>
                      <a:lnTo>
                        <a:pt x="27" y="46"/>
                      </a:lnTo>
                      <a:lnTo>
                        <a:pt x="317" y="46"/>
                      </a:lnTo>
                      <a:lnTo>
                        <a:pt x="577" y="41"/>
                      </a:lnTo>
                      <a:lnTo>
                        <a:pt x="883" y="31"/>
                      </a:lnTo>
                      <a:lnTo>
                        <a:pt x="1113" y="15"/>
                      </a:lnTo>
                      <a:lnTo>
                        <a:pt x="1297" y="5"/>
                      </a:lnTo>
                      <a:lnTo>
                        <a:pt x="1491" y="0"/>
                      </a:lnTo>
                      <a:lnTo>
                        <a:pt x="1559" y="12"/>
                      </a:lnTo>
                      <a:lnTo>
                        <a:pt x="1469" y="27"/>
                      </a:lnTo>
                      <a:lnTo>
                        <a:pt x="1293" y="31"/>
                      </a:lnTo>
                      <a:lnTo>
                        <a:pt x="1083" y="41"/>
                      </a:lnTo>
                      <a:lnTo>
                        <a:pt x="857" y="58"/>
                      </a:lnTo>
                      <a:lnTo>
                        <a:pt x="615" y="63"/>
                      </a:lnTo>
                      <a:lnTo>
                        <a:pt x="349" y="67"/>
                      </a:lnTo>
                      <a:lnTo>
                        <a:pt x="147" y="72"/>
                      </a:lnTo>
                      <a:lnTo>
                        <a:pt x="26" y="79"/>
                      </a:lnTo>
                      <a:lnTo>
                        <a:pt x="2" y="89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46" name="Freeform 15"/>
                <p:cNvSpPr>
                  <a:spLocks/>
                </p:cNvSpPr>
                <p:nvPr/>
              </p:nvSpPr>
              <p:spPr bwMode="auto">
                <a:xfrm>
                  <a:off x="5112" y="2198"/>
                  <a:ext cx="392" cy="259"/>
                </a:xfrm>
                <a:custGeom>
                  <a:avLst/>
                  <a:gdLst>
                    <a:gd name="T0" fmla="*/ 47 w 392"/>
                    <a:gd name="T1" fmla="*/ 23 h 259"/>
                    <a:gd name="T2" fmla="*/ 88 w 392"/>
                    <a:gd name="T3" fmla="*/ 8 h 259"/>
                    <a:gd name="T4" fmla="*/ 247 w 392"/>
                    <a:gd name="T5" fmla="*/ 5 h 259"/>
                    <a:gd name="T6" fmla="*/ 370 w 392"/>
                    <a:gd name="T7" fmla="*/ 0 h 259"/>
                    <a:gd name="T8" fmla="*/ 385 w 392"/>
                    <a:gd name="T9" fmla="*/ 15 h 259"/>
                    <a:gd name="T10" fmla="*/ 389 w 392"/>
                    <a:gd name="T11" fmla="*/ 119 h 259"/>
                    <a:gd name="T12" fmla="*/ 392 w 392"/>
                    <a:gd name="T13" fmla="*/ 249 h 259"/>
                    <a:gd name="T14" fmla="*/ 374 w 392"/>
                    <a:gd name="T15" fmla="*/ 259 h 259"/>
                    <a:gd name="T16" fmla="*/ 277 w 392"/>
                    <a:gd name="T17" fmla="*/ 254 h 259"/>
                    <a:gd name="T18" fmla="*/ 118 w 392"/>
                    <a:gd name="T19" fmla="*/ 248 h 259"/>
                    <a:gd name="T20" fmla="*/ 0 w 392"/>
                    <a:gd name="T21" fmla="*/ 241 h 259"/>
                    <a:gd name="T22" fmla="*/ 69 w 392"/>
                    <a:gd name="T23" fmla="*/ 226 h 259"/>
                    <a:gd name="T24" fmla="*/ 164 w 392"/>
                    <a:gd name="T25" fmla="*/ 224 h 259"/>
                    <a:gd name="T26" fmla="*/ 318 w 392"/>
                    <a:gd name="T27" fmla="*/ 221 h 259"/>
                    <a:gd name="T28" fmla="*/ 362 w 392"/>
                    <a:gd name="T29" fmla="*/ 224 h 259"/>
                    <a:gd name="T30" fmla="*/ 359 w 392"/>
                    <a:gd name="T31" fmla="*/ 204 h 259"/>
                    <a:gd name="T32" fmla="*/ 365 w 392"/>
                    <a:gd name="T33" fmla="*/ 108 h 259"/>
                    <a:gd name="T34" fmla="*/ 352 w 392"/>
                    <a:gd name="T35" fmla="*/ 32 h 259"/>
                    <a:gd name="T36" fmla="*/ 317 w 392"/>
                    <a:gd name="T37" fmla="*/ 24 h 259"/>
                    <a:gd name="T38" fmla="*/ 71 w 392"/>
                    <a:gd name="T39" fmla="*/ 34 h 259"/>
                    <a:gd name="T40" fmla="*/ 47 w 392"/>
                    <a:gd name="T41" fmla="*/ 23 h 25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392" h="259">
                      <a:moveTo>
                        <a:pt x="47" y="23"/>
                      </a:moveTo>
                      <a:lnTo>
                        <a:pt x="88" y="8"/>
                      </a:lnTo>
                      <a:lnTo>
                        <a:pt x="247" y="5"/>
                      </a:lnTo>
                      <a:lnTo>
                        <a:pt x="370" y="0"/>
                      </a:lnTo>
                      <a:lnTo>
                        <a:pt x="385" y="15"/>
                      </a:lnTo>
                      <a:lnTo>
                        <a:pt x="389" y="119"/>
                      </a:lnTo>
                      <a:lnTo>
                        <a:pt x="392" y="249"/>
                      </a:lnTo>
                      <a:lnTo>
                        <a:pt x="374" y="259"/>
                      </a:lnTo>
                      <a:lnTo>
                        <a:pt x="277" y="254"/>
                      </a:lnTo>
                      <a:lnTo>
                        <a:pt x="118" y="248"/>
                      </a:lnTo>
                      <a:lnTo>
                        <a:pt x="0" y="241"/>
                      </a:lnTo>
                      <a:lnTo>
                        <a:pt x="69" y="226"/>
                      </a:lnTo>
                      <a:lnTo>
                        <a:pt x="164" y="224"/>
                      </a:lnTo>
                      <a:lnTo>
                        <a:pt x="318" y="221"/>
                      </a:lnTo>
                      <a:lnTo>
                        <a:pt x="362" y="224"/>
                      </a:lnTo>
                      <a:lnTo>
                        <a:pt x="359" y="204"/>
                      </a:lnTo>
                      <a:lnTo>
                        <a:pt x="365" y="108"/>
                      </a:lnTo>
                      <a:lnTo>
                        <a:pt x="352" y="32"/>
                      </a:lnTo>
                      <a:lnTo>
                        <a:pt x="317" y="24"/>
                      </a:lnTo>
                      <a:lnTo>
                        <a:pt x="71" y="34"/>
                      </a:lnTo>
                      <a:lnTo>
                        <a:pt x="47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9239" name="Freeform 16"/>
              <p:cNvSpPr>
                <a:spLocks/>
              </p:cNvSpPr>
              <p:nvPr/>
            </p:nvSpPr>
            <p:spPr bwMode="auto">
              <a:xfrm>
                <a:off x="2976" y="1951"/>
                <a:ext cx="2516" cy="390"/>
              </a:xfrm>
              <a:custGeom>
                <a:avLst/>
                <a:gdLst>
                  <a:gd name="T0" fmla="*/ 3 w 1744"/>
                  <a:gd name="T1" fmla="*/ 84 h 264"/>
                  <a:gd name="T2" fmla="*/ 127 w 1744"/>
                  <a:gd name="T3" fmla="*/ 75 h 264"/>
                  <a:gd name="T4" fmla="*/ 551 w 1744"/>
                  <a:gd name="T5" fmla="*/ 69 h 264"/>
                  <a:gd name="T6" fmla="*/ 941 w 1744"/>
                  <a:gd name="T7" fmla="*/ 56 h 264"/>
                  <a:gd name="T8" fmla="*/ 1259 w 1744"/>
                  <a:gd name="T9" fmla="*/ 52 h 264"/>
                  <a:gd name="T10" fmla="*/ 1492 w 1744"/>
                  <a:gd name="T11" fmla="*/ 33 h 264"/>
                  <a:gd name="T12" fmla="*/ 1847 w 1744"/>
                  <a:gd name="T13" fmla="*/ 18 h 264"/>
                  <a:gd name="T14" fmla="*/ 2111 w 1744"/>
                  <a:gd name="T15" fmla="*/ 6 h 264"/>
                  <a:gd name="T16" fmla="*/ 2496 w 1744"/>
                  <a:gd name="T17" fmla="*/ 0 h 264"/>
                  <a:gd name="T18" fmla="*/ 2516 w 1744"/>
                  <a:gd name="T19" fmla="*/ 163 h 264"/>
                  <a:gd name="T20" fmla="*/ 2504 w 1744"/>
                  <a:gd name="T21" fmla="*/ 329 h 264"/>
                  <a:gd name="T22" fmla="*/ 2225 w 1744"/>
                  <a:gd name="T23" fmla="*/ 329 h 264"/>
                  <a:gd name="T24" fmla="*/ 2053 w 1744"/>
                  <a:gd name="T25" fmla="*/ 334 h 264"/>
                  <a:gd name="T26" fmla="*/ 1763 w 1744"/>
                  <a:gd name="T27" fmla="*/ 353 h 264"/>
                  <a:gd name="T28" fmla="*/ 1470 w 1744"/>
                  <a:gd name="T29" fmla="*/ 358 h 264"/>
                  <a:gd name="T30" fmla="*/ 1117 w 1744"/>
                  <a:gd name="T31" fmla="*/ 353 h 264"/>
                  <a:gd name="T32" fmla="*/ 848 w 1744"/>
                  <a:gd name="T33" fmla="*/ 372 h 264"/>
                  <a:gd name="T34" fmla="*/ 600 w 1744"/>
                  <a:gd name="T35" fmla="*/ 372 h 264"/>
                  <a:gd name="T36" fmla="*/ 317 w 1744"/>
                  <a:gd name="T37" fmla="*/ 381 h 264"/>
                  <a:gd name="T38" fmla="*/ 0 w 1744"/>
                  <a:gd name="T39" fmla="*/ 390 h 264"/>
                  <a:gd name="T40" fmla="*/ 3 w 1744"/>
                  <a:gd name="T41" fmla="*/ 84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44" h="264">
                    <a:moveTo>
                      <a:pt x="2" y="57"/>
                    </a:moveTo>
                    <a:lnTo>
                      <a:pt x="88" y="51"/>
                    </a:lnTo>
                    <a:lnTo>
                      <a:pt x="382" y="47"/>
                    </a:lnTo>
                    <a:lnTo>
                      <a:pt x="652" y="38"/>
                    </a:lnTo>
                    <a:lnTo>
                      <a:pt x="873" y="35"/>
                    </a:lnTo>
                    <a:lnTo>
                      <a:pt x="1034" y="22"/>
                    </a:lnTo>
                    <a:lnTo>
                      <a:pt x="1280" y="12"/>
                    </a:lnTo>
                    <a:lnTo>
                      <a:pt x="1463" y="4"/>
                    </a:lnTo>
                    <a:lnTo>
                      <a:pt x="1730" y="0"/>
                    </a:lnTo>
                    <a:lnTo>
                      <a:pt x="1744" y="110"/>
                    </a:lnTo>
                    <a:lnTo>
                      <a:pt x="1736" y="223"/>
                    </a:lnTo>
                    <a:lnTo>
                      <a:pt x="1542" y="223"/>
                    </a:lnTo>
                    <a:lnTo>
                      <a:pt x="1423" y="226"/>
                    </a:lnTo>
                    <a:lnTo>
                      <a:pt x="1222" y="239"/>
                    </a:lnTo>
                    <a:lnTo>
                      <a:pt x="1019" y="242"/>
                    </a:lnTo>
                    <a:lnTo>
                      <a:pt x="774" y="239"/>
                    </a:lnTo>
                    <a:lnTo>
                      <a:pt x="588" y="252"/>
                    </a:lnTo>
                    <a:lnTo>
                      <a:pt x="416" y="252"/>
                    </a:lnTo>
                    <a:lnTo>
                      <a:pt x="220" y="258"/>
                    </a:lnTo>
                    <a:lnTo>
                      <a:pt x="0" y="264"/>
                    </a:lnTo>
                    <a:lnTo>
                      <a:pt x="2" y="57"/>
                    </a:lnTo>
                    <a:close/>
                  </a:path>
                </a:pathLst>
              </a:custGeom>
              <a:solidFill>
                <a:srgbClr val="A7E5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9240" name="Group 17"/>
              <p:cNvGrpSpPr>
                <a:grpSpLocks/>
              </p:cNvGrpSpPr>
              <p:nvPr/>
            </p:nvGrpSpPr>
            <p:grpSpPr bwMode="auto">
              <a:xfrm>
                <a:off x="2976" y="1948"/>
                <a:ext cx="2528" cy="429"/>
                <a:chOff x="3734" y="2198"/>
                <a:chExt cx="1770" cy="290"/>
              </a:xfrm>
            </p:grpSpPr>
            <p:sp>
              <p:nvSpPr>
                <p:cNvPr id="9241" name="Freeform 18"/>
                <p:cNvSpPr>
                  <a:spLocks/>
                </p:cNvSpPr>
                <p:nvPr/>
              </p:nvSpPr>
              <p:spPr bwMode="auto">
                <a:xfrm>
                  <a:off x="3734" y="2248"/>
                  <a:ext cx="1593" cy="240"/>
                </a:xfrm>
                <a:custGeom>
                  <a:avLst/>
                  <a:gdLst>
                    <a:gd name="T0" fmla="*/ 0 w 1593"/>
                    <a:gd name="T1" fmla="*/ 236 h 240"/>
                    <a:gd name="T2" fmla="*/ 1 w 1593"/>
                    <a:gd name="T3" fmla="*/ 33 h 240"/>
                    <a:gd name="T4" fmla="*/ 1 w 1593"/>
                    <a:gd name="T5" fmla="*/ 14 h 240"/>
                    <a:gd name="T6" fmla="*/ 20 w 1593"/>
                    <a:gd name="T7" fmla="*/ 0 h 240"/>
                    <a:gd name="T8" fmla="*/ 29 w 1593"/>
                    <a:gd name="T9" fmla="*/ 29 h 240"/>
                    <a:gd name="T10" fmla="*/ 29 w 1593"/>
                    <a:gd name="T11" fmla="*/ 138 h 240"/>
                    <a:gd name="T12" fmla="*/ 29 w 1593"/>
                    <a:gd name="T13" fmla="*/ 213 h 240"/>
                    <a:gd name="T14" fmla="*/ 143 w 1593"/>
                    <a:gd name="T15" fmla="*/ 208 h 240"/>
                    <a:gd name="T16" fmla="*/ 373 w 1593"/>
                    <a:gd name="T17" fmla="*/ 207 h 240"/>
                    <a:gd name="T18" fmla="*/ 598 w 1593"/>
                    <a:gd name="T19" fmla="*/ 199 h 240"/>
                    <a:gd name="T20" fmla="*/ 905 w 1593"/>
                    <a:gd name="T21" fmla="*/ 190 h 240"/>
                    <a:gd name="T22" fmla="*/ 1203 w 1593"/>
                    <a:gd name="T23" fmla="*/ 183 h 240"/>
                    <a:gd name="T24" fmla="*/ 1471 w 1593"/>
                    <a:gd name="T25" fmla="*/ 175 h 240"/>
                    <a:gd name="T26" fmla="*/ 1593 w 1593"/>
                    <a:gd name="T27" fmla="*/ 193 h 240"/>
                    <a:gd name="T28" fmla="*/ 1184 w 1593"/>
                    <a:gd name="T29" fmla="*/ 212 h 240"/>
                    <a:gd name="T30" fmla="*/ 885 w 1593"/>
                    <a:gd name="T31" fmla="*/ 213 h 240"/>
                    <a:gd name="T32" fmla="*/ 613 w 1593"/>
                    <a:gd name="T33" fmla="*/ 223 h 240"/>
                    <a:gd name="T34" fmla="*/ 372 w 1593"/>
                    <a:gd name="T35" fmla="*/ 233 h 240"/>
                    <a:gd name="T36" fmla="*/ 149 w 1593"/>
                    <a:gd name="T37" fmla="*/ 233 h 240"/>
                    <a:gd name="T38" fmla="*/ 25 w 1593"/>
                    <a:gd name="T39" fmla="*/ 240 h 240"/>
                    <a:gd name="T40" fmla="*/ 0 w 1593"/>
                    <a:gd name="T41" fmla="*/ 236 h 24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593" h="240">
                      <a:moveTo>
                        <a:pt x="0" y="236"/>
                      </a:moveTo>
                      <a:lnTo>
                        <a:pt x="1" y="33"/>
                      </a:lnTo>
                      <a:lnTo>
                        <a:pt x="1" y="14"/>
                      </a:lnTo>
                      <a:lnTo>
                        <a:pt x="20" y="0"/>
                      </a:lnTo>
                      <a:lnTo>
                        <a:pt x="29" y="29"/>
                      </a:lnTo>
                      <a:lnTo>
                        <a:pt x="29" y="138"/>
                      </a:lnTo>
                      <a:lnTo>
                        <a:pt x="29" y="213"/>
                      </a:lnTo>
                      <a:lnTo>
                        <a:pt x="143" y="208"/>
                      </a:lnTo>
                      <a:lnTo>
                        <a:pt x="373" y="207"/>
                      </a:lnTo>
                      <a:lnTo>
                        <a:pt x="598" y="199"/>
                      </a:lnTo>
                      <a:lnTo>
                        <a:pt x="905" y="190"/>
                      </a:lnTo>
                      <a:lnTo>
                        <a:pt x="1203" y="183"/>
                      </a:lnTo>
                      <a:lnTo>
                        <a:pt x="1471" y="175"/>
                      </a:lnTo>
                      <a:lnTo>
                        <a:pt x="1593" y="193"/>
                      </a:lnTo>
                      <a:lnTo>
                        <a:pt x="1184" y="212"/>
                      </a:lnTo>
                      <a:lnTo>
                        <a:pt x="885" y="213"/>
                      </a:lnTo>
                      <a:lnTo>
                        <a:pt x="613" y="223"/>
                      </a:lnTo>
                      <a:lnTo>
                        <a:pt x="372" y="233"/>
                      </a:lnTo>
                      <a:lnTo>
                        <a:pt x="149" y="233"/>
                      </a:lnTo>
                      <a:lnTo>
                        <a:pt x="25" y="240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42" name="Freeform 19"/>
                <p:cNvSpPr>
                  <a:spLocks/>
                </p:cNvSpPr>
                <p:nvPr/>
              </p:nvSpPr>
              <p:spPr bwMode="auto">
                <a:xfrm>
                  <a:off x="3740" y="2207"/>
                  <a:ext cx="1559" cy="89"/>
                </a:xfrm>
                <a:custGeom>
                  <a:avLst/>
                  <a:gdLst>
                    <a:gd name="T0" fmla="*/ 0 w 1559"/>
                    <a:gd name="T1" fmla="*/ 58 h 89"/>
                    <a:gd name="T2" fmla="*/ 27 w 1559"/>
                    <a:gd name="T3" fmla="*/ 46 h 89"/>
                    <a:gd name="T4" fmla="*/ 317 w 1559"/>
                    <a:gd name="T5" fmla="*/ 46 h 89"/>
                    <a:gd name="T6" fmla="*/ 577 w 1559"/>
                    <a:gd name="T7" fmla="*/ 41 h 89"/>
                    <a:gd name="T8" fmla="*/ 883 w 1559"/>
                    <a:gd name="T9" fmla="*/ 31 h 89"/>
                    <a:gd name="T10" fmla="*/ 1113 w 1559"/>
                    <a:gd name="T11" fmla="*/ 15 h 89"/>
                    <a:gd name="T12" fmla="*/ 1297 w 1559"/>
                    <a:gd name="T13" fmla="*/ 5 h 89"/>
                    <a:gd name="T14" fmla="*/ 1491 w 1559"/>
                    <a:gd name="T15" fmla="*/ 0 h 89"/>
                    <a:gd name="T16" fmla="*/ 1559 w 1559"/>
                    <a:gd name="T17" fmla="*/ 12 h 89"/>
                    <a:gd name="T18" fmla="*/ 1469 w 1559"/>
                    <a:gd name="T19" fmla="*/ 27 h 89"/>
                    <a:gd name="T20" fmla="*/ 1293 w 1559"/>
                    <a:gd name="T21" fmla="*/ 31 h 89"/>
                    <a:gd name="T22" fmla="*/ 1083 w 1559"/>
                    <a:gd name="T23" fmla="*/ 41 h 89"/>
                    <a:gd name="T24" fmla="*/ 857 w 1559"/>
                    <a:gd name="T25" fmla="*/ 58 h 89"/>
                    <a:gd name="T26" fmla="*/ 615 w 1559"/>
                    <a:gd name="T27" fmla="*/ 63 h 89"/>
                    <a:gd name="T28" fmla="*/ 349 w 1559"/>
                    <a:gd name="T29" fmla="*/ 67 h 89"/>
                    <a:gd name="T30" fmla="*/ 147 w 1559"/>
                    <a:gd name="T31" fmla="*/ 72 h 89"/>
                    <a:gd name="T32" fmla="*/ 26 w 1559"/>
                    <a:gd name="T33" fmla="*/ 79 h 89"/>
                    <a:gd name="T34" fmla="*/ 2 w 1559"/>
                    <a:gd name="T35" fmla="*/ 89 h 89"/>
                    <a:gd name="T36" fmla="*/ 0 w 1559"/>
                    <a:gd name="T37" fmla="*/ 58 h 8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559" h="89">
                      <a:moveTo>
                        <a:pt x="0" y="58"/>
                      </a:moveTo>
                      <a:lnTo>
                        <a:pt x="27" y="46"/>
                      </a:lnTo>
                      <a:lnTo>
                        <a:pt x="317" y="46"/>
                      </a:lnTo>
                      <a:lnTo>
                        <a:pt x="577" y="41"/>
                      </a:lnTo>
                      <a:lnTo>
                        <a:pt x="883" y="31"/>
                      </a:lnTo>
                      <a:lnTo>
                        <a:pt x="1113" y="15"/>
                      </a:lnTo>
                      <a:lnTo>
                        <a:pt x="1297" y="5"/>
                      </a:lnTo>
                      <a:lnTo>
                        <a:pt x="1491" y="0"/>
                      </a:lnTo>
                      <a:lnTo>
                        <a:pt x="1559" y="12"/>
                      </a:lnTo>
                      <a:lnTo>
                        <a:pt x="1469" y="27"/>
                      </a:lnTo>
                      <a:lnTo>
                        <a:pt x="1293" y="31"/>
                      </a:lnTo>
                      <a:lnTo>
                        <a:pt x="1083" y="41"/>
                      </a:lnTo>
                      <a:lnTo>
                        <a:pt x="857" y="58"/>
                      </a:lnTo>
                      <a:lnTo>
                        <a:pt x="615" y="63"/>
                      </a:lnTo>
                      <a:lnTo>
                        <a:pt x="349" y="67"/>
                      </a:lnTo>
                      <a:lnTo>
                        <a:pt x="147" y="72"/>
                      </a:lnTo>
                      <a:lnTo>
                        <a:pt x="26" y="79"/>
                      </a:lnTo>
                      <a:lnTo>
                        <a:pt x="2" y="89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9243" name="Freeform 20"/>
                <p:cNvSpPr>
                  <a:spLocks/>
                </p:cNvSpPr>
                <p:nvPr/>
              </p:nvSpPr>
              <p:spPr bwMode="auto">
                <a:xfrm>
                  <a:off x="5112" y="2198"/>
                  <a:ext cx="392" cy="259"/>
                </a:xfrm>
                <a:custGeom>
                  <a:avLst/>
                  <a:gdLst>
                    <a:gd name="T0" fmla="*/ 47 w 392"/>
                    <a:gd name="T1" fmla="*/ 23 h 259"/>
                    <a:gd name="T2" fmla="*/ 88 w 392"/>
                    <a:gd name="T3" fmla="*/ 8 h 259"/>
                    <a:gd name="T4" fmla="*/ 247 w 392"/>
                    <a:gd name="T5" fmla="*/ 5 h 259"/>
                    <a:gd name="T6" fmla="*/ 370 w 392"/>
                    <a:gd name="T7" fmla="*/ 0 h 259"/>
                    <a:gd name="T8" fmla="*/ 385 w 392"/>
                    <a:gd name="T9" fmla="*/ 15 h 259"/>
                    <a:gd name="T10" fmla="*/ 389 w 392"/>
                    <a:gd name="T11" fmla="*/ 119 h 259"/>
                    <a:gd name="T12" fmla="*/ 392 w 392"/>
                    <a:gd name="T13" fmla="*/ 249 h 259"/>
                    <a:gd name="T14" fmla="*/ 374 w 392"/>
                    <a:gd name="T15" fmla="*/ 259 h 259"/>
                    <a:gd name="T16" fmla="*/ 277 w 392"/>
                    <a:gd name="T17" fmla="*/ 254 h 259"/>
                    <a:gd name="T18" fmla="*/ 118 w 392"/>
                    <a:gd name="T19" fmla="*/ 248 h 259"/>
                    <a:gd name="T20" fmla="*/ 0 w 392"/>
                    <a:gd name="T21" fmla="*/ 241 h 259"/>
                    <a:gd name="T22" fmla="*/ 69 w 392"/>
                    <a:gd name="T23" fmla="*/ 226 h 259"/>
                    <a:gd name="T24" fmla="*/ 164 w 392"/>
                    <a:gd name="T25" fmla="*/ 224 h 259"/>
                    <a:gd name="T26" fmla="*/ 318 w 392"/>
                    <a:gd name="T27" fmla="*/ 221 h 259"/>
                    <a:gd name="T28" fmla="*/ 362 w 392"/>
                    <a:gd name="T29" fmla="*/ 224 h 259"/>
                    <a:gd name="T30" fmla="*/ 359 w 392"/>
                    <a:gd name="T31" fmla="*/ 204 h 259"/>
                    <a:gd name="T32" fmla="*/ 365 w 392"/>
                    <a:gd name="T33" fmla="*/ 108 h 259"/>
                    <a:gd name="T34" fmla="*/ 352 w 392"/>
                    <a:gd name="T35" fmla="*/ 32 h 259"/>
                    <a:gd name="T36" fmla="*/ 317 w 392"/>
                    <a:gd name="T37" fmla="*/ 24 h 259"/>
                    <a:gd name="T38" fmla="*/ 71 w 392"/>
                    <a:gd name="T39" fmla="*/ 34 h 259"/>
                    <a:gd name="T40" fmla="*/ 47 w 392"/>
                    <a:gd name="T41" fmla="*/ 23 h 25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392" h="259">
                      <a:moveTo>
                        <a:pt x="47" y="23"/>
                      </a:moveTo>
                      <a:lnTo>
                        <a:pt x="88" y="8"/>
                      </a:lnTo>
                      <a:lnTo>
                        <a:pt x="247" y="5"/>
                      </a:lnTo>
                      <a:lnTo>
                        <a:pt x="370" y="0"/>
                      </a:lnTo>
                      <a:lnTo>
                        <a:pt x="385" y="15"/>
                      </a:lnTo>
                      <a:lnTo>
                        <a:pt x="389" y="119"/>
                      </a:lnTo>
                      <a:lnTo>
                        <a:pt x="392" y="249"/>
                      </a:lnTo>
                      <a:lnTo>
                        <a:pt x="374" y="259"/>
                      </a:lnTo>
                      <a:lnTo>
                        <a:pt x="277" y="254"/>
                      </a:lnTo>
                      <a:lnTo>
                        <a:pt x="118" y="248"/>
                      </a:lnTo>
                      <a:lnTo>
                        <a:pt x="0" y="241"/>
                      </a:lnTo>
                      <a:lnTo>
                        <a:pt x="69" y="226"/>
                      </a:lnTo>
                      <a:lnTo>
                        <a:pt x="164" y="224"/>
                      </a:lnTo>
                      <a:lnTo>
                        <a:pt x="318" y="221"/>
                      </a:lnTo>
                      <a:lnTo>
                        <a:pt x="362" y="224"/>
                      </a:lnTo>
                      <a:lnTo>
                        <a:pt x="359" y="204"/>
                      </a:lnTo>
                      <a:lnTo>
                        <a:pt x="365" y="108"/>
                      </a:lnTo>
                      <a:lnTo>
                        <a:pt x="352" y="32"/>
                      </a:lnTo>
                      <a:lnTo>
                        <a:pt x="317" y="24"/>
                      </a:lnTo>
                      <a:lnTo>
                        <a:pt x="71" y="34"/>
                      </a:lnTo>
                      <a:lnTo>
                        <a:pt x="47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9228" name="Freeform 24"/>
            <p:cNvSpPr>
              <a:spLocks/>
            </p:cNvSpPr>
            <p:nvPr/>
          </p:nvSpPr>
          <p:spPr bwMode="auto">
            <a:xfrm>
              <a:off x="3338" y="2204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9" name="Freeform 25"/>
            <p:cNvSpPr>
              <a:spLocks/>
            </p:cNvSpPr>
            <p:nvPr/>
          </p:nvSpPr>
          <p:spPr bwMode="auto">
            <a:xfrm>
              <a:off x="3072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30" name="Freeform 26"/>
            <p:cNvSpPr>
              <a:spLocks/>
            </p:cNvSpPr>
            <p:nvPr/>
          </p:nvSpPr>
          <p:spPr bwMode="auto">
            <a:xfrm>
              <a:off x="3456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31" name="Freeform 27"/>
            <p:cNvSpPr>
              <a:spLocks/>
            </p:cNvSpPr>
            <p:nvPr/>
          </p:nvSpPr>
          <p:spPr bwMode="auto">
            <a:xfrm>
              <a:off x="3648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32" name="Freeform 28"/>
            <p:cNvSpPr>
              <a:spLocks/>
            </p:cNvSpPr>
            <p:nvPr/>
          </p:nvSpPr>
          <p:spPr bwMode="auto">
            <a:xfrm>
              <a:off x="2640" y="2256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33" name="Freeform 29"/>
            <p:cNvSpPr>
              <a:spLocks/>
            </p:cNvSpPr>
            <p:nvPr/>
          </p:nvSpPr>
          <p:spPr bwMode="auto">
            <a:xfrm>
              <a:off x="2880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34" name="Freeform 30"/>
            <p:cNvSpPr>
              <a:spLocks/>
            </p:cNvSpPr>
            <p:nvPr/>
          </p:nvSpPr>
          <p:spPr bwMode="auto">
            <a:xfrm>
              <a:off x="3552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35" name="Freeform 31"/>
            <p:cNvSpPr>
              <a:spLocks/>
            </p:cNvSpPr>
            <p:nvPr/>
          </p:nvSpPr>
          <p:spPr bwMode="auto">
            <a:xfrm>
              <a:off x="3216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9219" name="Group 49"/>
          <p:cNvGrpSpPr>
            <a:grpSpLocks/>
          </p:cNvGrpSpPr>
          <p:nvPr/>
        </p:nvGrpSpPr>
        <p:grpSpPr bwMode="auto">
          <a:xfrm>
            <a:off x="6096000" y="2819400"/>
            <a:ext cx="1285875" cy="2743200"/>
            <a:chOff x="-24" y="-239"/>
            <a:chExt cx="1290" cy="2452"/>
          </a:xfrm>
        </p:grpSpPr>
        <p:sp>
          <p:nvSpPr>
            <p:cNvPr id="9221" name="Freeform 43"/>
            <p:cNvSpPr>
              <a:spLocks/>
            </p:cNvSpPr>
            <p:nvPr/>
          </p:nvSpPr>
          <p:spPr bwMode="auto">
            <a:xfrm>
              <a:off x="-24" y="512"/>
              <a:ext cx="505" cy="835"/>
            </a:xfrm>
            <a:custGeom>
              <a:avLst/>
              <a:gdLst>
                <a:gd name="T0" fmla="*/ 267 w 505"/>
                <a:gd name="T1" fmla="*/ 124 h 835"/>
                <a:gd name="T2" fmla="*/ 319 w 505"/>
                <a:gd name="T3" fmla="*/ 72 h 835"/>
                <a:gd name="T4" fmla="*/ 392 w 505"/>
                <a:gd name="T5" fmla="*/ 21 h 835"/>
                <a:gd name="T6" fmla="*/ 443 w 505"/>
                <a:gd name="T7" fmla="*/ 0 h 835"/>
                <a:gd name="T8" fmla="*/ 505 w 505"/>
                <a:gd name="T9" fmla="*/ 4 h 835"/>
                <a:gd name="T10" fmla="*/ 505 w 505"/>
                <a:gd name="T11" fmla="*/ 52 h 835"/>
                <a:gd name="T12" fmla="*/ 474 w 505"/>
                <a:gd name="T13" fmla="*/ 93 h 835"/>
                <a:gd name="T14" fmla="*/ 416 w 505"/>
                <a:gd name="T15" fmla="*/ 124 h 835"/>
                <a:gd name="T16" fmla="*/ 271 w 505"/>
                <a:gd name="T17" fmla="*/ 190 h 835"/>
                <a:gd name="T18" fmla="*/ 133 w 505"/>
                <a:gd name="T19" fmla="*/ 269 h 835"/>
                <a:gd name="T20" fmla="*/ 75 w 505"/>
                <a:gd name="T21" fmla="*/ 289 h 835"/>
                <a:gd name="T22" fmla="*/ 55 w 505"/>
                <a:gd name="T23" fmla="*/ 320 h 835"/>
                <a:gd name="T24" fmla="*/ 75 w 505"/>
                <a:gd name="T25" fmla="*/ 351 h 835"/>
                <a:gd name="T26" fmla="*/ 195 w 505"/>
                <a:gd name="T27" fmla="*/ 467 h 835"/>
                <a:gd name="T28" fmla="*/ 250 w 505"/>
                <a:gd name="T29" fmla="*/ 505 h 835"/>
                <a:gd name="T30" fmla="*/ 332 w 505"/>
                <a:gd name="T31" fmla="*/ 570 h 835"/>
                <a:gd name="T32" fmla="*/ 416 w 505"/>
                <a:gd name="T33" fmla="*/ 632 h 835"/>
                <a:gd name="T34" fmla="*/ 412 w 505"/>
                <a:gd name="T35" fmla="*/ 663 h 835"/>
                <a:gd name="T36" fmla="*/ 350 w 505"/>
                <a:gd name="T37" fmla="*/ 673 h 835"/>
                <a:gd name="T38" fmla="*/ 257 w 505"/>
                <a:gd name="T39" fmla="*/ 673 h 835"/>
                <a:gd name="T40" fmla="*/ 199 w 505"/>
                <a:gd name="T41" fmla="*/ 704 h 835"/>
                <a:gd name="T42" fmla="*/ 178 w 505"/>
                <a:gd name="T43" fmla="*/ 783 h 835"/>
                <a:gd name="T44" fmla="*/ 178 w 505"/>
                <a:gd name="T45" fmla="*/ 825 h 835"/>
                <a:gd name="T46" fmla="*/ 154 w 505"/>
                <a:gd name="T47" fmla="*/ 835 h 835"/>
                <a:gd name="T48" fmla="*/ 116 w 505"/>
                <a:gd name="T49" fmla="*/ 797 h 835"/>
                <a:gd name="T50" fmla="*/ 123 w 505"/>
                <a:gd name="T51" fmla="*/ 731 h 835"/>
                <a:gd name="T52" fmla="*/ 157 w 505"/>
                <a:gd name="T53" fmla="*/ 683 h 835"/>
                <a:gd name="T54" fmla="*/ 226 w 505"/>
                <a:gd name="T55" fmla="*/ 642 h 835"/>
                <a:gd name="T56" fmla="*/ 301 w 505"/>
                <a:gd name="T57" fmla="*/ 622 h 835"/>
                <a:gd name="T58" fmla="*/ 308 w 505"/>
                <a:gd name="T59" fmla="*/ 601 h 835"/>
                <a:gd name="T60" fmla="*/ 271 w 505"/>
                <a:gd name="T61" fmla="*/ 560 h 835"/>
                <a:gd name="T62" fmla="*/ 113 w 505"/>
                <a:gd name="T63" fmla="*/ 457 h 835"/>
                <a:gd name="T64" fmla="*/ 65 w 505"/>
                <a:gd name="T65" fmla="*/ 416 h 835"/>
                <a:gd name="T66" fmla="*/ 20 w 505"/>
                <a:gd name="T67" fmla="*/ 361 h 835"/>
                <a:gd name="T68" fmla="*/ 0 w 505"/>
                <a:gd name="T69" fmla="*/ 299 h 835"/>
                <a:gd name="T70" fmla="*/ 13 w 505"/>
                <a:gd name="T71" fmla="*/ 262 h 835"/>
                <a:gd name="T72" fmla="*/ 92 w 505"/>
                <a:gd name="T73" fmla="*/ 238 h 835"/>
                <a:gd name="T74" fmla="*/ 188 w 505"/>
                <a:gd name="T75" fmla="*/ 197 h 835"/>
                <a:gd name="T76" fmla="*/ 250 w 505"/>
                <a:gd name="T77" fmla="*/ 154 h 835"/>
                <a:gd name="T78" fmla="*/ 267 w 505"/>
                <a:gd name="T79" fmla="*/ 124 h 83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05" h="835">
                  <a:moveTo>
                    <a:pt x="267" y="124"/>
                  </a:moveTo>
                  <a:lnTo>
                    <a:pt x="319" y="72"/>
                  </a:lnTo>
                  <a:lnTo>
                    <a:pt x="392" y="21"/>
                  </a:lnTo>
                  <a:lnTo>
                    <a:pt x="443" y="0"/>
                  </a:lnTo>
                  <a:lnTo>
                    <a:pt x="505" y="4"/>
                  </a:lnTo>
                  <a:lnTo>
                    <a:pt x="505" y="52"/>
                  </a:lnTo>
                  <a:lnTo>
                    <a:pt x="474" y="93"/>
                  </a:lnTo>
                  <a:lnTo>
                    <a:pt x="416" y="124"/>
                  </a:lnTo>
                  <a:lnTo>
                    <a:pt x="271" y="190"/>
                  </a:lnTo>
                  <a:lnTo>
                    <a:pt x="133" y="269"/>
                  </a:lnTo>
                  <a:lnTo>
                    <a:pt x="75" y="289"/>
                  </a:lnTo>
                  <a:lnTo>
                    <a:pt x="55" y="320"/>
                  </a:lnTo>
                  <a:lnTo>
                    <a:pt x="75" y="351"/>
                  </a:lnTo>
                  <a:lnTo>
                    <a:pt x="195" y="467"/>
                  </a:lnTo>
                  <a:lnTo>
                    <a:pt x="250" y="505"/>
                  </a:lnTo>
                  <a:lnTo>
                    <a:pt x="332" y="570"/>
                  </a:lnTo>
                  <a:lnTo>
                    <a:pt x="416" y="632"/>
                  </a:lnTo>
                  <a:lnTo>
                    <a:pt x="412" y="663"/>
                  </a:lnTo>
                  <a:lnTo>
                    <a:pt x="350" y="673"/>
                  </a:lnTo>
                  <a:lnTo>
                    <a:pt x="257" y="673"/>
                  </a:lnTo>
                  <a:lnTo>
                    <a:pt x="199" y="704"/>
                  </a:lnTo>
                  <a:lnTo>
                    <a:pt x="178" y="783"/>
                  </a:lnTo>
                  <a:lnTo>
                    <a:pt x="178" y="825"/>
                  </a:lnTo>
                  <a:lnTo>
                    <a:pt x="154" y="835"/>
                  </a:lnTo>
                  <a:lnTo>
                    <a:pt x="116" y="797"/>
                  </a:lnTo>
                  <a:lnTo>
                    <a:pt x="123" y="731"/>
                  </a:lnTo>
                  <a:lnTo>
                    <a:pt x="157" y="683"/>
                  </a:lnTo>
                  <a:lnTo>
                    <a:pt x="226" y="642"/>
                  </a:lnTo>
                  <a:lnTo>
                    <a:pt x="301" y="622"/>
                  </a:lnTo>
                  <a:lnTo>
                    <a:pt x="308" y="601"/>
                  </a:lnTo>
                  <a:lnTo>
                    <a:pt x="271" y="560"/>
                  </a:lnTo>
                  <a:lnTo>
                    <a:pt x="113" y="457"/>
                  </a:lnTo>
                  <a:lnTo>
                    <a:pt x="65" y="416"/>
                  </a:lnTo>
                  <a:lnTo>
                    <a:pt x="20" y="361"/>
                  </a:lnTo>
                  <a:lnTo>
                    <a:pt x="0" y="299"/>
                  </a:lnTo>
                  <a:lnTo>
                    <a:pt x="13" y="262"/>
                  </a:lnTo>
                  <a:lnTo>
                    <a:pt x="92" y="238"/>
                  </a:lnTo>
                  <a:lnTo>
                    <a:pt x="188" y="197"/>
                  </a:lnTo>
                  <a:lnTo>
                    <a:pt x="250" y="154"/>
                  </a:lnTo>
                  <a:lnTo>
                    <a:pt x="267" y="1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Freeform 44"/>
            <p:cNvSpPr>
              <a:spLocks/>
            </p:cNvSpPr>
            <p:nvPr/>
          </p:nvSpPr>
          <p:spPr bwMode="auto">
            <a:xfrm>
              <a:off x="426" y="475"/>
              <a:ext cx="351" cy="799"/>
            </a:xfrm>
            <a:custGeom>
              <a:avLst/>
              <a:gdLst>
                <a:gd name="T0" fmla="*/ 75 w 351"/>
                <a:gd name="T1" fmla="*/ 61 h 799"/>
                <a:gd name="T2" fmla="*/ 106 w 351"/>
                <a:gd name="T3" fmla="*/ 10 h 799"/>
                <a:gd name="T4" fmla="*/ 144 w 351"/>
                <a:gd name="T5" fmla="*/ 0 h 799"/>
                <a:gd name="T6" fmla="*/ 196 w 351"/>
                <a:gd name="T7" fmla="*/ 0 h 799"/>
                <a:gd name="T8" fmla="*/ 261 w 351"/>
                <a:gd name="T9" fmla="*/ 37 h 799"/>
                <a:gd name="T10" fmla="*/ 302 w 351"/>
                <a:gd name="T11" fmla="*/ 120 h 799"/>
                <a:gd name="T12" fmla="*/ 333 w 351"/>
                <a:gd name="T13" fmla="*/ 227 h 799"/>
                <a:gd name="T14" fmla="*/ 351 w 351"/>
                <a:gd name="T15" fmla="*/ 336 h 799"/>
                <a:gd name="T16" fmla="*/ 351 w 351"/>
                <a:gd name="T17" fmla="*/ 484 h 799"/>
                <a:gd name="T18" fmla="*/ 313 w 351"/>
                <a:gd name="T19" fmla="*/ 645 h 799"/>
                <a:gd name="T20" fmla="*/ 258 w 351"/>
                <a:gd name="T21" fmla="*/ 740 h 799"/>
                <a:gd name="T22" fmla="*/ 185 w 351"/>
                <a:gd name="T23" fmla="*/ 788 h 799"/>
                <a:gd name="T24" fmla="*/ 117 w 351"/>
                <a:gd name="T25" fmla="*/ 799 h 799"/>
                <a:gd name="T26" fmla="*/ 65 w 351"/>
                <a:gd name="T27" fmla="*/ 768 h 799"/>
                <a:gd name="T28" fmla="*/ 24 w 351"/>
                <a:gd name="T29" fmla="*/ 730 h 799"/>
                <a:gd name="T30" fmla="*/ 13 w 351"/>
                <a:gd name="T31" fmla="*/ 669 h 799"/>
                <a:gd name="T32" fmla="*/ 0 w 351"/>
                <a:gd name="T33" fmla="*/ 552 h 799"/>
                <a:gd name="T34" fmla="*/ 10 w 351"/>
                <a:gd name="T35" fmla="*/ 408 h 799"/>
                <a:gd name="T36" fmla="*/ 41 w 351"/>
                <a:gd name="T37" fmla="*/ 258 h 799"/>
                <a:gd name="T38" fmla="*/ 61 w 351"/>
                <a:gd name="T39" fmla="*/ 150 h 799"/>
                <a:gd name="T40" fmla="*/ 75 w 351"/>
                <a:gd name="T41" fmla="*/ 61 h 7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51" h="799">
                  <a:moveTo>
                    <a:pt x="75" y="61"/>
                  </a:moveTo>
                  <a:lnTo>
                    <a:pt x="106" y="10"/>
                  </a:lnTo>
                  <a:lnTo>
                    <a:pt x="144" y="0"/>
                  </a:lnTo>
                  <a:lnTo>
                    <a:pt x="196" y="0"/>
                  </a:lnTo>
                  <a:lnTo>
                    <a:pt x="261" y="37"/>
                  </a:lnTo>
                  <a:lnTo>
                    <a:pt x="302" y="120"/>
                  </a:lnTo>
                  <a:lnTo>
                    <a:pt x="333" y="227"/>
                  </a:lnTo>
                  <a:lnTo>
                    <a:pt x="351" y="336"/>
                  </a:lnTo>
                  <a:lnTo>
                    <a:pt x="351" y="484"/>
                  </a:lnTo>
                  <a:lnTo>
                    <a:pt x="313" y="645"/>
                  </a:lnTo>
                  <a:lnTo>
                    <a:pt x="258" y="740"/>
                  </a:lnTo>
                  <a:lnTo>
                    <a:pt x="185" y="788"/>
                  </a:lnTo>
                  <a:lnTo>
                    <a:pt x="117" y="799"/>
                  </a:lnTo>
                  <a:lnTo>
                    <a:pt x="65" y="768"/>
                  </a:lnTo>
                  <a:lnTo>
                    <a:pt x="24" y="730"/>
                  </a:lnTo>
                  <a:lnTo>
                    <a:pt x="13" y="669"/>
                  </a:lnTo>
                  <a:lnTo>
                    <a:pt x="0" y="552"/>
                  </a:lnTo>
                  <a:lnTo>
                    <a:pt x="10" y="408"/>
                  </a:lnTo>
                  <a:lnTo>
                    <a:pt x="41" y="258"/>
                  </a:lnTo>
                  <a:lnTo>
                    <a:pt x="61" y="150"/>
                  </a:lnTo>
                  <a:lnTo>
                    <a:pt x="75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Freeform 45"/>
            <p:cNvSpPr>
              <a:spLocks/>
            </p:cNvSpPr>
            <p:nvPr/>
          </p:nvSpPr>
          <p:spPr bwMode="auto">
            <a:xfrm>
              <a:off x="523" y="1170"/>
              <a:ext cx="205" cy="1043"/>
            </a:xfrm>
            <a:custGeom>
              <a:avLst/>
              <a:gdLst>
                <a:gd name="T0" fmla="*/ 99 w 205"/>
                <a:gd name="T1" fmla="*/ 185 h 1043"/>
                <a:gd name="T2" fmla="*/ 71 w 205"/>
                <a:gd name="T3" fmla="*/ 116 h 1043"/>
                <a:gd name="T4" fmla="*/ 71 w 205"/>
                <a:gd name="T5" fmla="*/ 41 h 1043"/>
                <a:gd name="T6" fmla="*/ 109 w 205"/>
                <a:gd name="T7" fmla="*/ 0 h 1043"/>
                <a:gd name="T8" fmla="*/ 153 w 205"/>
                <a:gd name="T9" fmla="*/ 20 h 1043"/>
                <a:gd name="T10" fmla="*/ 184 w 205"/>
                <a:gd name="T11" fmla="*/ 92 h 1043"/>
                <a:gd name="T12" fmla="*/ 201 w 205"/>
                <a:gd name="T13" fmla="*/ 216 h 1043"/>
                <a:gd name="T14" fmla="*/ 205 w 205"/>
                <a:gd name="T15" fmla="*/ 370 h 1043"/>
                <a:gd name="T16" fmla="*/ 194 w 205"/>
                <a:gd name="T17" fmla="*/ 504 h 1043"/>
                <a:gd name="T18" fmla="*/ 174 w 205"/>
                <a:gd name="T19" fmla="*/ 648 h 1043"/>
                <a:gd name="T20" fmla="*/ 174 w 205"/>
                <a:gd name="T21" fmla="*/ 823 h 1043"/>
                <a:gd name="T22" fmla="*/ 201 w 205"/>
                <a:gd name="T23" fmla="*/ 895 h 1043"/>
                <a:gd name="T24" fmla="*/ 191 w 205"/>
                <a:gd name="T25" fmla="*/ 929 h 1043"/>
                <a:gd name="T26" fmla="*/ 143 w 205"/>
                <a:gd name="T27" fmla="*/ 940 h 1043"/>
                <a:gd name="T28" fmla="*/ 92 w 205"/>
                <a:gd name="T29" fmla="*/ 988 h 1043"/>
                <a:gd name="T30" fmla="*/ 68 w 205"/>
                <a:gd name="T31" fmla="*/ 1029 h 1043"/>
                <a:gd name="T32" fmla="*/ 10 w 205"/>
                <a:gd name="T33" fmla="*/ 1043 h 1043"/>
                <a:gd name="T34" fmla="*/ 0 w 205"/>
                <a:gd name="T35" fmla="*/ 998 h 1043"/>
                <a:gd name="T36" fmla="*/ 20 w 205"/>
                <a:gd name="T37" fmla="*/ 960 h 1043"/>
                <a:gd name="T38" fmla="*/ 92 w 205"/>
                <a:gd name="T39" fmla="*/ 929 h 1043"/>
                <a:gd name="T40" fmla="*/ 143 w 205"/>
                <a:gd name="T41" fmla="*/ 906 h 1043"/>
                <a:gd name="T42" fmla="*/ 160 w 205"/>
                <a:gd name="T43" fmla="*/ 885 h 1043"/>
                <a:gd name="T44" fmla="*/ 140 w 205"/>
                <a:gd name="T45" fmla="*/ 827 h 1043"/>
                <a:gd name="T46" fmla="*/ 123 w 205"/>
                <a:gd name="T47" fmla="*/ 709 h 1043"/>
                <a:gd name="T48" fmla="*/ 119 w 205"/>
                <a:gd name="T49" fmla="*/ 569 h 1043"/>
                <a:gd name="T50" fmla="*/ 123 w 205"/>
                <a:gd name="T51" fmla="*/ 476 h 1043"/>
                <a:gd name="T52" fmla="*/ 129 w 205"/>
                <a:gd name="T53" fmla="*/ 350 h 1043"/>
                <a:gd name="T54" fmla="*/ 119 w 205"/>
                <a:gd name="T55" fmla="*/ 237 h 1043"/>
                <a:gd name="T56" fmla="*/ 99 w 205"/>
                <a:gd name="T57" fmla="*/ 185 h 104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5" h="1043">
                  <a:moveTo>
                    <a:pt x="99" y="185"/>
                  </a:moveTo>
                  <a:lnTo>
                    <a:pt x="71" y="116"/>
                  </a:lnTo>
                  <a:lnTo>
                    <a:pt x="71" y="41"/>
                  </a:lnTo>
                  <a:lnTo>
                    <a:pt x="109" y="0"/>
                  </a:lnTo>
                  <a:lnTo>
                    <a:pt x="153" y="20"/>
                  </a:lnTo>
                  <a:lnTo>
                    <a:pt x="184" y="92"/>
                  </a:lnTo>
                  <a:lnTo>
                    <a:pt x="201" y="216"/>
                  </a:lnTo>
                  <a:lnTo>
                    <a:pt x="205" y="370"/>
                  </a:lnTo>
                  <a:lnTo>
                    <a:pt x="194" y="504"/>
                  </a:lnTo>
                  <a:lnTo>
                    <a:pt x="174" y="648"/>
                  </a:lnTo>
                  <a:lnTo>
                    <a:pt x="174" y="823"/>
                  </a:lnTo>
                  <a:lnTo>
                    <a:pt x="201" y="895"/>
                  </a:lnTo>
                  <a:lnTo>
                    <a:pt x="191" y="929"/>
                  </a:lnTo>
                  <a:lnTo>
                    <a:pt x="143" y="940"/>
                  </a:lnTo>
                  <a:lnTo>
                    <a:pt x="92" y="988"/>
                  </a:lnTo>
                  <a:lnTo>
                    <a:pt x="68" y="1029"/>
                  </a:lnTo>
                  <a:lnTo>
                    <a:pt x="10" y="1043"/>
                  </a:lnTo>
                  <a:lnTo>
                    <a:pt x="0" y="998"/>
                  </a:lnTo>
                  <a:lnTo>
                    <a:pt x="20" y="960"/>
                  </a:lnTo>
                  <a:lnTo>
                    <a:pt x="92" y="929"/>
                  </a:lnTo>
                  <a:lnTo>
                    <a:pt x="143" y="906"/>
                  </a:lnTo>
                  <a:lnTo>
                    <a:pt x="160" y="885"/>
                  </a:lnTo>
                  <a:lnTo>
                    <a:pt x="140" y="827"/>
                  </a:lnTo>
                  <a:lnTo>
                    <a:pt x="123" y="709"/>
                  </a:lnTo>
                  <a:lnTo>
                    <a:pt x="119" y="569"/>
                  </a:lnTo>
                  <a:lnTo>
                    <a:pt x="123" y="476"/>
                  </a:lnTo>
                  <a:lnTo>
                    <a:pt x="129" y="350"/>
                  </a:lnTo>
                  <a:lnTo>
                    <a:pt x="119" y="237"/>
                  </a:lnTo>
                  <a:lnTo>
                    <a:pt x="99" y="1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Freeform 46"/>
            <p:cNvSpPr>
              <a:spLocks/>
            </p:cNvSpPr>
            <p:nvPr/>
          </p:nvSpPr>
          <p:spPr bwMode="auto">
            <a:xfrm>
              <a:off x="235" y="1172"/>
              <a:ext cx="320" cy="1040"/>
            </a:xfrm>
            <a:custGeom>
              <a:avLst/>
              <a:gdLst>
                <a:gd name="T0" fmla="*/ 197 w 320"/>
                <a:gd name="T1" fmla="*/ 96 h 1040"/>
                <a:gd name="T2" fmla="*/ 231 w 320"/>
                <a:gd name="T3" fmla="*/ 31 h 1040"/>
                <a:gd name="T4" fmla="*/ 272 w 320"/>
                <a:gd name="T5" fmla="*/ 0 h 1040"/>
                <a:gd name="T6" fmla="*/ 320 w 320"/>
                <a:gd name="T7" fmla="*/ 20 h 1040"/>
                <a:gd name="T8" fmla="*/ 313 w 320"/>
                <a:gd name="T9" fmla="*/ 82 h 1040"/>
                <a:gd name="T10" fmla="*/ 282 w 320"/>
                <a:gd name="T11" fmla="*/ 126 h 1040"/>
                <a:gd name="T12" fmla="*/ 221 w 320"/>
                <a:gd name="T13" fmla="*/ 237 h 1040"/>
                <a:gd name="T14" fmla="*/ 180 w 320"/>
                <a:gd name="T15" fmla="*/ 343 h 1040"/>
                <a:gd name="T16" fmla="*/ 156 w 320"/>
                <a:gd name="T17" fmla="*/ 456 h 1040"/>
                <a:gd name="T18" fmla="*/ 159 w 320"/>
                <a:gd name="T19" fmla="*/ 566 h 1040"/>
                <a:gd name="T20" fmla="*/ 197 w 320"/>
                <a:gd name="T21" fmla="*/ 713 h 1040"/>
                <a:gd name="T22" fmla="*/ 228 w 320"/>
                <a:gd name="T23" fmla="*/ 855 h 1040"/>
                <a:gd name="T24" fmla="*/ 272 w 320"/>
                <a:gd name="T25" fmla="*/ 916 h 1040"/>
                <a:gd name="T26" fmla="*/ 269 w 320"/>
                <a:gd name="T27" fmla="*/ 951 h 1040"/>
                <a:gd name="T28" fmla="*/ 231 w 320"/>
                <a:gd name="T29" fmla="*/ 968 h 1040"/>
                <a:gd name="T30" fmla="*/ 145 w 320"/>
                <a:gd name="T31" fmla="*/ 981 h 1040"/>
                <a:gd name="T32" fmla="*/ 84 w 320"/>
                <a:gd name="T33" fmla="*/ 1019 h 1040"/>
                <a:gd name="T34" fmla="*/ 52 w 320"/>
                <a:gd name="T35" fmla="*/ 1040 h 1040"/>
                <a:gd name="T36" fmla="*/ 0 w 320"/>
                <a:gd name="T37" fmla="*/ 992 h 1040"/>
                <a:gd name="T38" fmla="*/ 11 w 320"/>
                <a:gd name="T39" fmla="*/ 961 h 1040"/>
                <a:gd name="T40" fmla="*/ 62 w 320"/>
                <a:gd name="T41" fmla="*/ 940 h 1040"/>
                <a:gd name="T42" fmla="*/ 128 w 320"/>
                <a:gd name="T43" fmla="*/ 930 h 1040"/>
                <a:gd name="T44" fmla="*/ 190 w 320"/>
                <a:gd name="T45" fmla="*/ 930 h 1040"/>
                <a:gd name="T46" fmla="*/ 200 w 320"/>
                <a:gd name="T47" fmla="*/ 910 h 1040"/>
                <a:gd name="T48" fmla="*/ 190 w 320"/>
                <a:gd name="T49" fmla="*/ 875 h 1040"/>
                <a:gd name="T50" fmla="*/ 138 w 320"/>
                <a:gd name="T51" fmla="*/ 741 h 1040"/>
                <a:gd name="T52" fmla="*/ 104 w 320"/>
                <a:gd name="T53" fmla="*/ 610 h 1040"/>
                <a:gd name="T54" fmla="*/ 87 w 320"/>
                <a:gd name="T55" fmla="*/ 515 h 1040"/>
                <a:gd name="T56" fmla="*/ 84 w 320"/>
                <a:gd name="T57" fmla="*/ 426 h 1040"/>
                <a:gd name="T58" fmla="*/ 97 w 320"/>
                <a:gd name="T59" fmla="*/ 340 h 1040"/>
                <a:gd name="T60" fmla="*/ 128 w 320"/>
                <a:gd name="T61" fmla="*/ 251 h 1040"/>
                <a:gd name="T62" fmla="*/ 176 w 320"/>
                <a:gd name="T63" fmla="*/ 133 h 1040"/>
                <a:gd name="T64" fmla="*/ 197 w 320"/>
                <a:gd name="T65" fmla="*/ 96 h 10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0" h="1040">
                  <a:moveTo>
                    <a:pt x="197" y="96"/>
                  </a:moveTo>
                  <a:lnTo>
                    <a:pt x="231" y="31"/>
                  </a:lnTo>
                  <a:lnTo>
                    <a:pt x="272" y="0"/>
                  </a:lnTo>
                  <a:lnTo>
                    <a:pt x="320" y="20"/>
                  </a:lnTo>
                  <a:lnTo>
                    <a:pt x="313" y="82"/>
                  </a:lnTo>
                  <a:lnTo>
                    <a:pt x="282" y="126"/>
                  </a:lnTo>
                  <a:lnTo>
                    <a:pt x="221" y="237"/>
                  </a:lnTo>
                  <a:lnTo>
                    <a:pt x="180" y="343"/>
                  </a:lnTo>
                  <a:lnTo>
                    <a:pt x="156" y="456"/>
                  </a:lnTo>
                  <a:lnTo>
                    <a:pt x="159" y="566"/>
                  </a:lnTo>
                  <a:lnTo>
                    <a:pt x="197" y="713"/>
                  </a:lnTo>
                  <a:lnTo>
                    <a:pt x="228" y="855"/>
                  </a:lnTo>
                  <a:lnTo>
                    <a:pt x="272" y="916"/>
                  </a:lnTo>
                  <a:lnTo>
                    <a:pt x="269" y="951"/>
                  </a:lnTo>
                  <a:lnTo>
                    <a:pt x="231" y="968"/>
                  </a:lnTo>
                  <a:lnTo>
                    <a:pt x="145" y="981"/>
                  </a:lnTo>
                  <a:lnTo>
                    <a:pt x="84" y="1019"/>
                  </a:lnTo>
                  <a:lnTo>
                    <a:pt x="52" y="1040"/>
                  </a:lnTo>
                  <a:lnTo>
                    <a:pt x="0" y="992"/>
                  </a:lnTo>
                  <a:lnTo>
                    <a:pt x="11" y="961"/>
                  </a:lnTo>
                  <a:lnTo>
                    <a:pt x="62" y="940"/>
                  </a:lnTo>
                  <a:lnTo>
                    <a:pt x="128" y="930"/>
                  </a:lnTo>
                  <a:lnTo>
                    <a:pt x="190" y="930"/>
                  </a:lnTo>
                  <a:lnTo>
                    <a:pt x="200" y="910"/>
                  </a:lnTo>
                  <a:lnTo>
                    <a:pt x="190" y="875"/>
                  </a:lnTo>
                  <a:lnTo>
                    <a:pt x="138" y="741"/>
                  </a:lnTo>
                  <a:lnTo>
                    <a:pt x="104" y="610"/>
                  </a:lnTo>
                  <a:lnTo>
                    <a:pt x="87" y="515"/>
                  </a:lnTo>
                  <a:lnTo>
                    <a:pt x="84" y="426"/>
                  </a:lnTo>
                  <a:lnTo>
                    <a:pt x="97" y="340"/>
                  </a:lnTo>
                  <a:lnTo>
                    <a:pt x="128" y="251"/>
                  </a:lnTo>
                  <a:lnTo>
                    <a:pt x="176" y="133"/>
                  </a:lnTo>
                  <a:lnTo>
                    <a:pt x="197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Freeform 47"/>
            <p:cNvSpPr>
              <a:spLocks/>
            </p:cNvSpPr>
            <p:nvPr/>
          </p:nvSpPr>
          <p:spPr bwMode="auto">
            <a:xfrm>
              <a:off x="296" y="-124"/>
              <a:ext cx="412" cy="543"/>
            </a:xfrm>
            <a:custGeom>
              <a:avLst/>
              <a:gdLst>
                <a:gd name="T0" fmla="*/ 151 w 412"/>
                <a:gd name="T1" fmla="*/ 454 h 543"/>
                <a:gd name="T2" fmla="*/ 182 w 412"/>
                <a:gd name="T3" fmla="*/ 522 h 543"/>
                <a:gd name="T4" fmla="*/ 254 w 412"/>
                <a:gd name="T5" fmla="*/ 543 h 543"/>
                <a:gd name="T6" fmla="*/ 316 w 412"/>
                <a:gd name="T7" fmla="*/ 536 h 543"/>
                <a:gd name="T8" fmla="*/ 367 w 412"/>
                <a:gd name="T9" fmla="*/ 492 h 543"/>
                <a:gd name="T10" fmla="*/ 408 w 412"/>
                <a:gd name="T11" fmla="*/ 402 h 543"/>
                <a:gd name="T12" fmla="*/ 412 w 412"/>
                <a:gd name="T13" fmla="*/ 296 h 543"/>
                <a:gd name="T14" fmla="*/ 398 w 412"/>
                <a:gd name="T15" fmla="*/ 203 h 543"/>
                <a:gd name="T16" fmla="*/ 340 w 412"/>
                <a:gd name="T17" fmla="*/ 99 h 543"/>
                <a:gd name="T18" fmla="*/ 298 w 412"/>
                <a:gd name="T19" fmla="*/ 51 h 543"/>
                <a:gd name="T20" fmla="*/ 254 w 412"/>
                <a:gd name="T21" fmla="*/ 21 h 543"/>
                <a:gd name="T22" fmla="*/ 213 w 412"/>
                <a:gd name="T23" fmla="*/ 0 h 543"/>
                <a:gd name="T24" fmla="*/ 141 w 412"/>
                <a:gd name="T25" fmla="*/ 7 h 543"/>
                <a:gd name="T26" fmla="*/ 103 w 412"/>
                <a:gd name="T27" fmla="*/ 69 h 543"/>
                <a:gd name="T28" fmla="*/ 83 w 412"/>
                <a:gd name="T29" fmla="*/ 134 h 543"/>
                <a:gd name="T30" fmla="*/ 83 w 412"/>
                <a:gd name="T31" fmla="*/ 238 h 543"/>
                <a:gd name="T32" fmla="*/ 100 w 412"/>
                <a:gd name="T33" fmla="*/ 337 h 543"/>
                <a:gd name="T34" fmla="*/ 120 w 412"/>
                <a:gd name="T35" fmla="*/ 392 h 543"/>
                <a:gd name="T36" fmla="*/ 6 w 412"/>
                <a:gd name="T37" fmla="*/ 474 h 543"/>
                <a:gd name="T38" fmla="*/ 0 w 412"/>
                <a:gd name="T39" fmla="*/ 505 h 543"/>
                <a:gd name="T40" fmla="*/ 17 w 412"/>
                <a:gd name="T41" fmla="*/ 522 h 543"/>
                <a:gd name="T42" fmla="*/ 141 w 412"/>
                <a:gd name="T43" fmla="*/ 430 h 543"/>
                <a:gd name="T44" fmla="*/ 151 w 412"/>
                <a:gd name="T45" fmla="*/ 454 h 54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12" h="543">
                  <a:moveTo>
                    <a:pt x="151" y="454"/>
                  </a:moveTo>
                  <a:lnTo>
                    <a:pt x="182" y="522"/>
                  </a:lnTo>
                  <a:lnTo>
                    <a:pt x="254" y="543"/>
                  </a:lnTo>
                  <a:lnTo>
                    <a:pt x="316" y="536"/>
                  </a:lnTo>
                  <a:lnTo>
                    <a:pt x="367" y="492"/>
                  </a:lnTo>
                  <a:lnTo>
                    <a:pt x="408" y="402"/>
                  </a:lnTo>
                  <a:lnTo>
                    <a:pt x="412" y="296"/>
                  </a:lnTo>
                  <a:lnTo>
                    <a:pt x="398" y="203"/>
                  </a:lnTo>
                  <a:lnTo>
                    <a:pt x="340" y="99"/>
                  </a:lnTo>
                  <a:lnTo>
                    <a:pt x="298" y="51"/>
                  </a:lnTo>
                  <a:lnTo>
                    <a:pt x="254" y="21"/>
                  </a:lnTo>
                  <a:lnTo>
                    <a:pt x="213" y="0"/>
                  </a:lnTo>
                  <a:lnTo>
                    <a:pt x="141" y="7"/>
                  </a:lnTo>
                  <a:lnTo>
                    <a:pt x="103" y="69"/>
                  </a:lnTo>
                  <a:lnTo>
                    <a:pt x="83" y="134"/>
                  </a:lnTo>
                  <a:lnTo>
                    <a:pt x="83" y="238"/>
                  </a:lnTo>
                  <a:lnTo>
                    <a:pt x="100" y="337"/>
                  </a:lnTo>
                  <a:lnTo>
                    <a:pt x="120" y="392"/>
                  </a:lnTo>
                  <a:lnTo>
                    <a:pt x="6" y="474"/>
                  </a:lnTo>
                  <a:lnTo>
                    <a:pt x="0" y="505"/>
                  </a:lnTo>
                  <a:lnTo>
                    <a:pt x="17" y="522"/>
                  </a:lnTo>
                  <a:lnTo>
                    <a:pt x="141" y="430"/>
                  </a:lnTo>
                  <a:lnTo>
                    <a:pt x="151" y="4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Freeform 48"/>
            <p:cNvSpPr>
              <a:spLocks/>
            </p:cNvSpPr>
            <p:nvPr/>
          </p:nvSpPr>
          <p:spPr bwMode="auto">
            <a:xfrm>
              <a:off x="447" y="-239"/>
              <a:ext cx="819" cy="908"/>
            </a:xfrm>
            <a:custGeom>
              <a:avLst/>
              <a:gdLst>
                <a:gd name="T0" fmla="*/ 545 w 819"/>
                <a:gd name="T1" fmla="*/ 628 h 908"/>
                <a:gd name="T2" fmla="*/ 504 w 819"/>
                <a:gd name="T3" fmla="*/ 669 h 908"/>
                <a:gd name="T4" fmla="*/ 417 w 819"/>
                <a:gd name="T5" fmla="*/ 720 h 908"/>
                <a:gd name="T6" fmla="*/ 339 w 819"/>
                <a:gd name="T7" fmla="*/ 751 h 908"/>
                <a:gd name="T8" fmla="*/ 284 w 819"/>
                <a:gd name="T9" fmla="*/ 782 h 908"/>
                <a:gd name="T10" fmla="*/ 232 w 819"/>
                <a:gd name="T11" fmla="*/ 823 h 908"/>
                <a:gd name="T12" fmla="*/ 226 w 819"/>
                <a:gd name="T13" fmla="*/ 895 h 908"/>
                <a:gd name="T14" fmla="*/ 277 w 819"/>
                <a:gd name="T15" fmla="*/ 908 h 908"/>
                <a:gd name="T16" fmla="*/ 407 w 819"/>
                <a:gd name="T17" fmla="*/ 833 h 908"/>
                <a:gd name="T18" fmla="*/ 504 w 819"/>
                <a:gd name="T19" fmla="*/ 744 h 908"/>
                <a:gd name="T20" fmla="*/ 617 w 819"/>
                <a:gd name="T21" fmla="*/ 631 h 908"/>
                <a:gd name="T22" fmla="*/ 709 w 819"/>
                <a:gd name="T23" fmla="*/ 559 h 908"/>
                <a:gd name="T24" fmla="*/ 788 w 819"/>
                <a:gd name="T25" fmla="*/ 504 h 908"/>
                <a:gd name="T26" fmla="*/ 819 w 819"/>
                <a:gd name="T27" fmla="*/ 477 h 908"/>
                <a:gd name="T28" fmla="*/ 808 w 819"/>
                <a:gd name="T29" fmla="*/ 443 h 908"/>
                <a:gd name="T30" fmla="*/ 771 w 819"/>
                <a:gd name="T31" fmla="*/ 395 h 908"/>
                <a:gd name="T32" fmla="*/ 634 w 819"/>
                <a:gd name="T33" fmla="*/ 320 h 908"/>
                <a:gd name="T34" fmla="*/ 504 w 819"/>
                <a:gd name="T35" fmla="*/ 250 h 908"/>
                <a:gd name="T36" fmla="*/ 345 w 819"/>
                <a:gd name="T37" fmla="*/ 178 h 908"/>
                <a:gd name="T38" fmla="*/ 287 w 819"/>
                <a:gd name="T39" fmla="*/ 137 h 908"/>
                <a:gd name="T40" fmla="*/ 226 w 819"/>
                <a:gd name="T41" fmla="*/ 82 h 908"/>
                <a:gd name="T42" fmla="*/ 164 w 819"/>
                <a:gd name="T43" fmla="*/ 21 h 908"/>
                <a:gd name="T44" fmla="*/ 109 w 819"/>
                <a:gd name="T45" fmla="*/ 0 h 908"/>
                <a:gd name="T46" fmla="*/ 0 w 819"/>
                <a:gd name="T47" fmla="*/ 76 h 908"/>
                <a:gd name="T48" fmla="*/ 7 w 819"/>
                <a:gd name="T49" fmla="*/ 147 h 908"/>
                <a:gd name="T50" fmla="*/ 27 w 819"/>
                <a:gd name="T51" fmla="*/ 175 h 908"/>
                <a:gd name="T52" fmla="*/ 82 w 819"/>
                <a:gd name="T53" fmla="*/ 164 h 908"/>
                <a:gd name="T54" fmla="*/ 72 w 819"/>
                <a:gd name="T55" fmla="*/ 134 h 908"/>
                <a:gd name="T56" fmla="*/ 51 w 819"/>
                <a:gd name="T57" fmla="*/ 123 h 908"/>
                <a:gd name="T58" fmla="*/ 41 w 819"/>
                <a:gd name="T59" fmla="*/ 86 h 908"/>
                <a:gd name="T60" fmla="*/ 102 w 819"/>
                <a:gd name="T61" fmla="*/ 45 h 908"/>
                <a:gd name="T62" fmla="*/ 154 w 819"/>
                <a:gd name="T63" fmla="*/ 86 h 908"/>
                <a:gd name="T64" fmla="*/ 154 w 819"/>
                <a:gd name="T65" fmla="*/ 123 h 908"/>
                <a:gd name="T66" fmla="*/ 133 w 819"/>
                <a:gd name="T67" fmla="*/ 168 h 908"/>
                <a:gd name="T68" fmla="*/ 150 w 819"/>
                <a:gd name="T69" fmla="*/ 199 h 908"/>
                <a:gd name="T70" fmla="*/ 253 w 819"/>
                <a:gd name="T71" fmla="*/ 226 h 908"/>
                <a:gd name="T72" fmla="*/ 294 w 819"/>
                <a:gd name="T73" fmla="*/ 188 h 908"/>
                <a:gd name="T74" fmla="*/ 431 w 819"/>
                <a:gd name="T75" fmla="*/ 271 h 908"/>
                <a:gd name="T76" fmla="*/ 545 w 819"/>
                <a:gd name="T77" fmla="*/ 323 h 908"/>
                <a:gd name="T78" fmla="*/ 607 w 819"/>
                <a:gd name="T79" fmla="*/ 354 h 908"/>
                <a:gd name="T80" fmla="*/ 668 w 819"/>
                <a:gd name="T81" fmla="*/ 385 h 908"/>
                <a:gd name="T82" fmla="*/ 716 w 819"/>
                <a:gd name="T83" fmla="*/ 426 h 908"/>
                <a:gd name="T84" fmla="*/ 747 w 819"/>
                <a:gd name="T85" fmla="*/ 467 h 908"/>
                <a:gd name="T86" fmla="*/ 719 w 819"/>
                <a:gd name="T87" fmla="*/ 497 h 908"/>
                <a:gd name="T88" fmla="*/ 654 w 819"/>
                <a:gd name="T89" fmla="*/ 539 h 908"/>
                <a:gd name="T90" fmla="*/ 586 w 819"/>
                <a:gd name="T91" fmla="*/ 586 h 908"/>
                <a:gd name="T92" fmla="*/ 545 w 819"/>
                <a:gd name="T93" fmla="*/ 628 h 90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819" h="908">
                  <a:moveTo>
                    <a:pt x="545" y="628"/>
                  </a:moveTo>
                  <a:lnTo>
                    <a:pt x="504" y="669"/>
                  </a:lnTo>
                  <a:lnTo>
                    <a:pt x="417" y="720"/>
                  </a:lnTo>
                  <a:lnTo>
                    <a:pt x="339" y="751"/>
                  </a:lnTo>
                  <a:lnTo>
                    <a:pt x="284" y="782"/>
                  </a:lnTo>
                  <a:lnTo>
                    <a:pt x="232" y="823"/>
                  </a:lnTo>
                  <a:lnTo>
                    <a:pt x="226" y="895"/>
                  </a:lnTo>
                  <a:lnTo>
                    <a:pt x="277" y="908"/>
                  </a:lnTo>
                  <a:lnTo>
                    <a:pt x="407" y="833"/>
                  </a:lnTo>
                  <a:lnTo>
                    <a:pt x="504" y="744"/>
                  </a:lnTo>
                  <a:lnTo>
                    <a:pt x="617" y="631"/>
                  </a:lnTo>
                  <a:lnTo>
                    <a:pt x="709" y="559"/>
                  </a:lnTo>
                  <a:lnTo>
                    <a:pt x="788" y="504"/>
                  </a:lnTo>
                  <a:lnTo>
                    <a:pt x="819" y="477"/>
                  </a:lnTo>
                  <a:lnTo>
                    <a:pt x="808" y="443"/>
                  </a:lnTo>
                  <a:lnTo>
                    <a:pt x="771" y="395"/>
                  </a:lnTo>
                  <a:lnTo>
                    <a:pt x="634" y="320"/>
                  </a:lnTo>
                  <a:lnTo>
                    <a:pt x="504" y="250"/>
                  </a:lnTo>
                  <a:lnTo>
                    <a:pt x="345" y="178"/>
                  </a:lnTo>
                  <a:lnTo>
                    <a:pt x="287" y="137"/>
                  </a:lnTo>
                  <a:lnTo>
                    <a:pt x="226" y="82"/>
                  </a:lnTo>
                  <a:lnTo>
                    <a:pt x="164" y="21"/>
                  </a:lnTo>
                  <a:lnTo>
                    <a:pt x="109" y="0"/>
                  </a:lnTo>
                  <a:lnTo>
                    <a:pt x="0" y="76"/>
                  </a:lnTo>
                  <a:lnTo>
                    <a:pt x="7" y="147"/>
                  </a:lnTo>
                  <a:lnTo>
                    <a:pt x="27" y="175"/>
                  </a:lnTo>
                  <a:lnTo>
                    <a:pt x="82" y="164"/>
                  </a:lnTo>
                  <a:lnTo>
                    <a:pt x="72" y="134"/>
                  </a:lnTo>
                  <a:lnTo>
                    <a:pt x="51" y="123"/>
                  </a:lnTo>
                  <a:lnTo>
                    <a:pt x="41" y="86"/>
                  </a:lnTo>
                  <a:lnTo>
                    <a:pt x="102" y="45"/>
                  </a:lnTo>
                  <a:lnTo>
                    <a:pt x="154" y="86"/>
                  </a:lnTo>
                  <a:lnTo>
                    <a:pt x="154" y="123"/>
                  </a:lnTo>
                  <a:lnTo>
                    <a:pt x="133" y="168"/>
                  </a:lnTo>
                  <a:lnTo>
                    <a:pt x="150" y="199"/>
                  </a:lnTo>
                  <a:lnTo>
                    <a:pt x="253" y="226"/>
                  </a:lnTo>
                  <a:lnTo>
                    <a:pt x="294" y="188"/>
                  </a:lnTo>
                  <a:lnTo>
                    <a:pt x="431" y="271"/>
                  </a:lnTo>
                  <a:lnTo>
                    <a:pt x="545" y="323"/>
                  </a:lnTo>
                  <a:lnTo>
                    <a:pt x="607" y="354"/>
                  </a:lnTo>
                  <a:lnTo>
                    <a:pt x="668" y="385"/>
                  </a:lnTo>
                  <a:lnTo>
                    <a:pt x="716" y="426"/>
                  </a:lnTo>
                  <a:lnTo>
                    <a:pt x="747" y="467"/>
                  </a:lnTo>
                  <a:lnTo>
                    <a:pt x="719" y="497"/>
                  </a:lnTo>
                  <a:lnTo>
                    <a:pt x="654" y="539"/>
                  </a:lnTo>
                  <a:lnTo>
                    <a:pt x="586" y="586"/>
                  </a:lnTo>
                  <a:lnTo>
                    <a:pt x="545" y="6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220" name="AutoShape 50"/>
          <p:cNvSpPr>
            <a:spLocks noChangeArrowheads="1"/>
          </p:cNvSpPr>
          <p:nvPr/>
        </p:nvSpPr>
        <p:spPr bwMode="auto">
          <a:xfrm>
            <a:off x="990600" y="304800"/>
            <a:ext cx="6934200" cy="2133600"/>
          </a:xfrm>
          <a:prstGeom prst="wedgeEllipseCallout">
            <a:avLst>
              <a:gd name="adj1" fmla="val 26921"/>
              <a:gd name="adj2" fmla="val 8028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sz="2800" b="1">
                <a:latin typeface="Arial" charset="0"/>
              </a:rPr>
              <a:t>It’s easier to hold my temper than to drive these nails into the fence.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Program Files\Microsoft Office\Clipart\corpbas\j007910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2640013" cy="297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4572000" y="2667000"/>
            <a:ext cx="4013200" cy="2733675"/>
            <a:chOff x="2016" y="1248"/>
            <a:chExt cx="2528" cy="1722"/>
          </a:xfrm>
        </p:grpSpPr>
        <p:grpSp>
          <p:nvGrpSpPr>
            <p:cNvPr id="10250" name="Group 4"/>
            <p:cNvGrpSpPr>
              <a:grpSpLocks/>
            </p:cNvGrpSpPr>
            <p:nvPr/>
          </p:nvGrpSpPr>
          <p:grpSpPr bwMode="auto">
            <a:xfrm>
              <a:off x="2016" y="1248"/>
              <a:ext cx="2528" cy="1722"/>
              <a:chOff x="2976" y="1152"/>
              <a:chExt cx="2528" cy="1722"/>
            </a:xfrm>
          </p:grpSpPr>
          <p:grpSp>
            <p:nvGrpSpPr>
              <p:cNvPr id="10259" name="Group 5"/>
              <p:cNvGrpSpPr>
                <a:grpSpLocks/>
              </p:cNvGrpSpPr>
              <p:nvPr/>
            </p:nvGrpSpPr>
            <p:grpSpPr bwMode="auto">
              <a:xfrm>
                <a:off x="2989" y="1152"/>
                <a:ext cx="2501" cy="1722"/>
                <a:chOff x="3228" y="1441"/>
                <a:chExt cx="2263" cy="1164"/>
              </a:xfrm>
            </p:grpSpPr>
            <p:sp>
              <p:nvSpPr>
                <p:cNvPr id="10270" name="Freeform 6"/>
                <p:cNvSpPr>
                  <a:spLocks/>
                </p:cNvSpPr>
                <p:nvPr/>
              </p:nvSpPr>
              <p:spPr bwMode="auto">
                <a:xfrm>
                  <a:off x="3228" y="1497"/>
                  <a:ext cx="57" cy="1105"/>
                </a:xfrm>
                <a:custGeom>
                  <a:avLst/>
                  <a:gdLst>
                    <a:gd name="T0" fmla="*/ 19 w 57"/>
                    <a:gd name="T1" fmla="*/ 1077 h 1105"/>
                    <a:gd name="T2" fmla="*/ 0 w 57"/>
                    <a:gd name="T3" fmla="*/ 413 h 1105"/>
                    <a:gd name="T4" fmla="*/ 0 w 57"/>
                    <a:gd name="T5" fmla="*/ 0 h 1105"/>
                    <a:gd name="T6" fmla="*/ 23 w 57"/>
                    <a:gd name="T7" fmla="*/ 0 h 1105"/>
                    <a:gd name="T8" fmla="*/ 35 w 57"/>
                    <a:gd name="T9" fmla="*/ 21 h 1105"/>
                    <a:gd name="T10" fmla="*/ 23 w 57"/>
                    <a:gd name="T11" fmla="*/ 171 h 1105"/>
                    <a:gd name="T12" fmla="*/ 26 w 57"/>
                    <a:gd name="T13" fmla="*/ 328 h 1105"/>
                    <a:gd name="T14" fmla="*/ 39 w 57"/>
                    <a:gd name="T15" fmla="*/ 520 h 1105"/>
                    <a:gd name="T16" fmla="*/ 46 w 57"/>
                    <a:gd name="T17" fmla="*/ 756 h 1105"/>
                    <a:gd name="T18" fmla="*/ 46 w 57"/>
                    <a:gd name="T19" fmla="*/ 976 h 1105"/>
                    <a:gd name="T20" fmla="*/ 57 w 57"/>
                    <a:gd name="T21" fmla="*/ 1084 h 1105"/>
                    <a:gd name="T22" fmla="*/ 35 w 57"/>
                    <a:gd name="T23" fmla="*/ 1105 h 1105"/>
                    <a:gd name="T24" fmla="*/ 19 w 57"/>
                    <a:gd name="T25" fmla="*/ 1077 h 110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7" h="1105">
                      <a:moveTo>
                        <a:pt x="19" y="1077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3" y="0"/>
                      </a:lnTo>
                      <a:lnTo>
                        <a:pt x="35" y="21"/>
                      </a:lnTo>
                      <a:lnTo>
                        <a:pt x="23" y="171"/>
                      </a:lnTo>
                      <a:lnTo>
                        <a:pt x="26" y="328"/>
                      </a:lnTo>
                      <a:lnTo>
                        <a:pt x="39" y="520"/>
                      </a:lnTo>
                      <a:lnTo>
                        <a:pt x="46" y="756"/>
                      </a:lnTo>
                      <a:lnTo>
                        <a:pt x="46" y="976"/>
                      </a:lnTo>
                      <a:lnTo>
                        <a:pt x="57" y="1084"/>
                      </a:lnTo>
                      <a:lnTo>
                        <a:pt x="35" y="1105"/>
                      </a:lnTo>
                      <a:lnTo>
                        <a:pt x="19" y="1077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71" name="Freeform 7"/>
                <p:cNvSpPr>
                  <a:spLocks/>
                </p:cNvSpPr>
                <p:nvPr/>
              </p:nvSpPr>
              <p:spPr bwMode="auto">
                <a:xfrm>
                  <a:off x="3560" y="1484"/>
                  <a:ext cx="57" cy="1106"/>
                </a:xfrm>
                <a:custGeom>
                  <a:avLst/>
                  <a:gdLst>
                    <a:gd name="T0" fmla="*/ 19 w 57"/>
                    <a:gd name="T1" fmla="*/ 1079 h 1106"/>
                    <a:gd name="T2" fmla="*/ 0 w 57"/>
                    <a:gd name="T3" fmla="*/ 413 h 1106"/>
                    <a:gd name="T4" fmla="*/ 0 w 57"/>
                    <a:gd name="T5" fmla="*/ 0 h 1106"/>
                    <a:gd name="T6" fmla="*/ 22 w 57"/>
                    <a:gd name="T7" fmla="*/ 0 h 1106"/>
                    <a:gd name="T8" fmla="*/ 35 w 57"/>
                    <a:gd name="T9" fmla="*/ 21 h 1106"/>
                    <a:gd name="T10" fmla="*/ 22 w 57"/>
                    <a:gd name="T11" fmla="*/ 172 h 1106"/>
                    <a:gd name="T12" fmla="*/ 26 w 57"/>
                    <a:gd name="T13" fmla="*/ 328 h 1106"/>
                    <a:gd name="T14" fmla="*/ 38 w 57"/>
                    <a:gd name="T15" fmla="*/ 521 h 1106"/>
                    <a:gd name="T16" fmla="*/ 46 w 57"/>
                    <a:gd name="T17" fmla="*/ 758 h 1106"/>
                    <a:gd name="T18" fmla="*/ 46 w 57"/>
                    <a:gd name="T19" fmla="*/ 978 h 1106"/>
                    <a:gd name="T20" fmla="*/ 57 w 57"/>
                    <a:gd name="T21" fmla="*/ 1086 h 1106"/>
                    <a:gd name="T22" fmla="*/ 35 w 57"/>
                    <a:gd name="T23" fmla="*/ 1106 h 1106"/>
                    <a:gd name="T24" fmla="*/ 19 w 57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7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5" y="21"/>
                      </a:lnTo>
                      <a:lnTo>
                        <a:pt x="22" y="172"/>
                      </a:lnTo>
                      <a:lnTo>
                        <a:pt x="26" y="328"/>
                      </a:lnTo>
                      <a:lnTo>
                        <a:pt x="38" y="521"/>
                      </a:lnTo>
                      <a:lnTo>
                        <a:pt x="46" y="758"/>
                      </a:lnTo>
                      <a:lnTo>
                        <a:pt x="46" y="978"/>
                      </a:lnTo>
                      <a:lnTo>
                        <a:pt x="57" y="1086"/>
                      </a:lnTo>
                      <a:lnTo>
                        <a:pt x="35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72" name="Freeform 8"/>
                <p:cNvSpPr>
                  <a:spLocks/>
                </p:cNvSpPr>
                <p:nvPr/>
              </p:nvSpPr>
              <p:spPr bwMode="auto">
                <a:xfrm>
                  <a:off x="3889" y="1454"/>
                  <a:ext cx="56" cy="1106"/>
                </a:xfrm>
                <a:custGeom>
                  <a:avLst/>
                  <a:gdLst>
                    <a:gd name="T0" fmla="*/ 19 w 56"/>
                    <a:gd name="T1" fmla="*/ 1079 h 1106"/>
                    <a:gd name="T2" fmla="*/ 0 w 56"/>
                    <a:gd name="T3" fmla="*/ 413 h 1106"/>
                    <a:gd name="T4" fmla="*/ 0 w 56"/>
                    <a:gd name="T5" fmla="*/ 0 h 1106"/>
                    <a:gd name="T6" fmla="*/ 22 w 56"/>
                    <a:gd name="T7" fmla="*/ 0 h 1106"/>
                    <a:gd name="T8" fmla="*/ 34 w 56"/>
                    <a:gd name="T9" fmla="*/ 21 h 1106"/>
                    <a:gd name="T10" fmla="*/ 22 w 56"/>
                    <a:gd name="T11" fmla="*/ 171 h 1106"/>
                    <a:gd name="T12" fmla="*/ 26 w 56"/>
                    <a:gd name="T13" fmla="*/ 328 h 1106"/>
                    <a:gd name="T14" fmla="*/ 37 w 56"/>
                    <a:gd name="T15" fmla="*/ 520 h 1106"/>
                    <a:gd name="T16" fmla="*/ 45 w 56"/>
                    <a:gd name="T17" fmla="*/ 757 h 1106"/>
                    <a:gd name="T18" fmla="*/ 45 w 56"/>
                    <a:gd name="T19" fmla="*/ 977 h 1106"/>
                    <a:gd name="T20" fmla="*/ 56 w 56"/>
                    <a:gd name="T21" fmla="*/ 1085 h 1106"/>
                    <a:gd name="T22" fmla="*/ 34 w 56"/>
                    <a:gd name="T23" fmla="*/ 1106 h 1106"/>
                    <a:gd name="T24" fmla="*/ 19 w 56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6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4" y="21"/>
                      </a:lnTo>
                      <a:lnTo>
                        <a:pt x="22" y="171"/>
                      </a:lnTo>
                      <a:lnTo>
                        <a:pt x="26" y="328"/>
                      </a:lnTo>
                      <a:lnTo>
                        <a:pt x="37" y="520"/>
                      </a:lnTo>
                      <a:lnTo>
                        <a:pt x="45" y="757"/>
                      </a:lnTo>
                      <a:lnTo>
                        <a:pt x="45" y="977"/>
                      </a:lnTo>
                      <a:lnTo>
                        <a:pt x="56" y="1085"/>
                      </a:lnTo>
                      <a:lnTo>
                        <a:pt x="34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73" name="Freeform 9"/>
                <p:cNvSpPr>
                  <a:spLocks/>
                </p:cNvSpPr>
                <p:nvPr/>
              </p:nvSpPr>
              <p:spPr bwMode="auto">
                <a:xfrm>
                  <a:off x="4215" y="1441"/>
                  <a:ext cx="55" cy="1106"/>
                </a:xfrm>
                <a:custGeom>
                  <a:avLst/>
                  <a:gdLst>
                    <a:gd name="T0" fmla="*/ 18 w 55"/>
                    <a:gd name="T1" fmla="*/ 1079 h 1106"/>
                    <a:gd name="T2" fmla="*/ 0 w 55"/>
                    <a:gd name="T3" fmla="*/ 413 h 1106"/>
                    <a:gd name="T4" fmla="*/ 0 w 55"/>
                    <a:gd name="T5" fmla="*/ 0 h 1106"/>
                    <a:gd name="T6" fmla="*/ 22 w 55"/>
                    <a:gd name="T7" fmla="*/ 0 h 1106"/>
                    <a:gd name="T8" fmla="*/ 33 w 55"/>
                    <a:gd name="T9" fmla="*/ 21 h 1106"/>
                    <a:gd name="T10" fmla="*/ 22 w 55"/>
                    <a:gd name="T11" fmla="*/ 172 h 1106"/>
                    <a:gd name="T12" fmla="*/ 26 w 55"/>
                    <a:gd name="T13" fmla="*/ 328 h 1106"/>
                    <a:gd name="T14" fmla="*/ 37 w 55"/>
                    <a:gd name="T15" fmla="*/ 521 h 1106"/>
                    <a:gd name="T16" fmla="*/ 44 w 55"/>
                    <a:gd name="T17" fmla="*/ 757 h 1106"/>
                    <a:gd name="T18" fmla="*/ 44 w 55"/>
                    <a:gd name="T19" fmla="*/ 978 h 1106"/>
                    <a:gd name="T20" fmla="*/ 55 w 55"/>
                    <a:gd name="T21" fmla="*/ 1085 h 1106"/>
                    <a:gd name="T22" fmla="*/ 33 w 55"/>
                    <a:gd name="T23" fmla="*/ 1106 h 1106"/>
                    <a:gd name="T24" fmla="*/ 18 w 55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5" h="1106">
                      <a:moveTo>
                        <a:pt x="18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3" y="21"/>
                      </a:lnTo>
                      <a:lnTo>
                        <a:pt x="22" y="172"/>
                      </a:lnTo>
                      <a:lnTo>
                        <a:pt x="26" y="328"/>
                      </a:lnTo>
                      <a:lnTo>
                        <a:pt x="37" y="521"/>
                      </a:lnTo>
                      <a:lnTo>
                        <a:pt x="44" y="757"/>
                      </a:lnTo>
                      <a:lnTo>
                        <a:pt x="44" y="978"/>
                      </a:lnTo>
                      <a:lnTo>
                        <a:pt x="55" y="1085"/>
                      </a:lnTo>
                      <a:lnTo>
                        <a:pt x="33" y="1106"/>
                      </a:lnTo>
                      <a:lnTo>
                        <a:pt x="18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74" name="Freeform 10"/>
                <p:cNvSpPr>
                  <a:spLocks/>
                </p:cNvSpPr>
                <p:nvPr/>
              </p:nvSpPr>
              <p:spPr bwMode="auto">
                <a:xfrm>
                  <a:off x="4519" y="1468"/>
                  <a:ext cx="56" cy="1106"/>
                </a:xfrm>
                <a:custGeom>
                  <a:avLst/>
                  <a:gdLst>
                    <a:gd name="T0" fmla="*/ 19 w 56"/>
                    <a:gd name="T1" fmla="*/ 1079 h 1106"/>
                    <a:gd name="T2" fmla="*/ 0 w 56"/>
                    <a:gd name="T3" fmla="*/ 413 h 1106"/>
                    <a:gd name="T4" fmla="*/ 0 w 56"/>
                    <a:gd name="T5" fmla="*/ 0 h 1106"/>
                    <a:gd name="T6" fmla="*/ 22 w 56"/>
                    <a:gd name="T7" fmla="*/ 0 h 1106"/>
                    <a:gd name="T8" fmla="*/ 34 w 56"/>
                    <a:gd name="T9" fmla="*/ 21 h 1106"/>
                    <a:gd name="T10" fmla="*/ 22 w 56"/>
                    <a:gd name="T11" fmla="*/ 172 h 1106"/>
                    <a:gd name="T12" fmla="*/ 26 w 56"/>
                    <a:gd name="T13" fmla="*/ 328 h 1106"/>
                    <a:gd name="T14" fmla="*/ 37 w 56"/>
                    <a:gd name="T15" fmla="*/ 521 h 1106"/>
                    <a:gd name="T16" fmla="*/ 45 w 56"/>
                    <a:gd name="T17" fmla="*/ 757 h 1106"/>
                    <a:gd name="T18" fmla="*/ 45 w 56"/>
                    <a:gd name="T19" fmla="*/ 978 h 1106"/>
                    <a:gd name="T20" fmla="*/ 56 w 56"/>
                    <a:gd name="T21" fmla="*/ 1085 h 1106"/>
                    <a:gd name="T22" fmla="*/ 34 w 56"/>
                    <a:gd name="T23" fmla="*/ 1106 h 1106"/>
                    <a:gd name="T24" fmla="*/ 19 w 56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6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4" y="21"/>
                      </a:lnTo>
                      <a:lnTo>
                        <a:pt x="22" y="172"/>
                      </a:lnTo>
                      <a:lnTo>
                        <a:pt x="26" y="328"/>
                      </a:lnTo>
                      <a:lnTo>
                        <a:pt x="37" y="521"/>
                      </a:lnTo>
                      <a:lnTo>
                        <a:pt x="45" y="757"/>
                      </a:lnTo>
                      <a:lnTo>
                        <a:pt x="45" y="978"/>
                      </a:lnTo>
                      <a:lnTo>
                        <a:pt x="56" y="1085"/>
                      </a:lnTo>
                      <a:lnTo>
                        <a:pt x="34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75" name="Freeform 11"/>
                <p:cNvSpPr>
                  <a:spLocks/>
                </p:cNvSpPr>
                <p:nvPr/>
              </p:nvSpPr>
              <p:spPr bwMode="auto">
                <a:xfrm>
                  <a:off x="4797" y="1475"/>
                  <a:ext cx="55" cy="1106"/>
                </a:xfrm>
                <a:custGeom>
                  <a:avLst/>
                  <a:gdLst>
                    <a:gd name="T0" fmla="*/ 18 w 55"/>
                    <a:gd name="T1" fmla="*/ 1078 h 1106"/>
                    <a:gd name="T2" fmla="*/ 0 w 55"/>
                    <a:gd name="T3" fmla="*/ 413 h 1106"/>
                    <a:gd name="T4" fmla="*/ 0 w 55"/>
                    <a:gd name="T5" fmla="*/ 0 h 1106"/>
                    <a:gd name="T6" fmla="*/ 22 w 55"/>
                    <a:gd name="T7" fmla="*/ 0 h 1106"/>
                    <a:gd name="T8" fmla="*/ 33 w 55"/>
                    <a:gd name="T9" fmla="*/ 20 h 1106"/>
                    <a:gd name="T10" fmla="*/ 22 w 55"/>
                    <a:gd name="T11" fmla="*/ 171 h 1106"/>
                    <a:gd name="T12" fmla="*/ 26 w 55"/>
                    <a:gd name="T13" fmla="*/ 328 h 1106"/>
                    <a:gd name="T14" fmla="*/ 37 w 55"/>
                    <a:gd name="T15" fmla="*/ 520 h 1106"/>
                    <a:gd name="T16" fmla="*/ 44 w 55"/>
                    <a:gd name="T17" fmla="*/ 757 h 1106"/>
                    <a:gd name="T18" fmla="*/ 44 w 55"/>
                    <a:gd name="T19" fmla="*/ 977 h 1106"/>
                    <a:gd name="T20" fmla="*/ 55 w 55"/>
                    <a:gd name="T21" fmla="*/ 1085 h 1106"/>
                    <a:gd name="T22" fmla="*/ 33 w 55"/>
                    <a:gd name="T23" fmla="*/ 1106 h 1106"/>
                    <a:gd name="T24" fmla="*/ 18 w 55"/>
                    <a:gd name="T25" fmla="*/ 1078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5" h="1106">
                      <a:moveTo>
                        <a:pt x="18" y="1078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3" y="20"/>
                      </a:lnTo>
                      <a:lnTo>
                        <a:pt x="22" y="171"/>
                      </a:lnTo>
                      <a:lnTo>
                        <a:pt x="26" y="328"/>
                      </a:lnTo>
                      <a:lnTo>
                        <a:pt x="37" y="520"/>
                      </a:lnTo>
                      <a:lnTo>
                        <a:pt x="44" y="757"/>
                      </a:lnTo>
                      <a:lnTo>
                        <a:pt x="44" y="977"/>
                      </a:lnTo>
                      <a:lnTo>
                        <a:pt x="55" y="1085"/>
                      </a:lnTo>
                      <a:lnTo>
                        <a:pt x="33" y="1106"/>
                      </a:lnTo>
                      <a:lnTo>
                        <a:pt x="18" y="1078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76" name="Freeform 12"/>
                <p:cNvSpPr>
                  <a:spLocks/>
                </p:cNvSpPr>
                <p:nvPr/>
              </p:nvSpPr>
              <p:spPr bwMode="auto">
                <a:xfrm>
                  <a:off x="5088" y="1475"/>
                  <a:ext cx="55" cy="1106"/>
                </a:xfrm>
                <a:custGeom>
                  <a:avLst/>
                  <a:gdLst>
                    <a:gd name="T0" fmla="*/ 18 w 55"/>
                    <a:gd name="T1" fmla="*/ 1078 h 1106"/>
                    <a:gd name="T2" fmla="*/ 0 w 55"/>
                    <a:gd name="T3" fmla="*/ 413 h 1106"/>
                    <a:gd name="T4" fmla="*/ 0 w 55"/>
                    <a:gd name="T5" fmla="*/ 0 h 1106"/>
                    <a:gd name="T6" fmla="*/ 22 w 55"/>
                    <a:gd name="T7" fmla="*/ 0 h 1106"/>
                    <a:gd name="T8" fmla="*/ 33 w 55"/>
                    <a:gd name="T9" fmla="*/ 20 h 1106"/>
                    <a:gd name="T10" fmla="*/ 22 w 55"/>
                    <a:gd name="T11" fmla="*/ 171 h 1106"/>
                    <a:gd name="T12" fmla="*/ 26 w 55"/>
                    <a:gd name="T13" fmla="*/ 328 h 1106"/>
                    <a:gd name="T14" fmla="*/ 37 w 55"/>
                    <a:gd name="T15" fmla="*/ 520 h 1106"/>
                    <a:gd name="T16" fmla="*/ 44 w 55"/>
                    <a:gd name="T17" fmla="*/ 757 h 1106"/>
                    <a:gd name="T18" fmla="*/ 44 w 55"/>
                    <a:gd name="T19" fmla="*/ 977 h 1106"/>
                    <a:gd name="T20" fmla="*/ 55 w 55"/>
                    <a:gd name="T21" fmla="*/ 1085 h 1106"/>
                    <a:gd name="T22" fmla="*/ 33 w 55"/>
                    <a:gd name="T23" fmla="*/ 1106 h 1106"/>
                    <a:gd name="T24" fmla="*/ 18 w 55"/>
                    <a:gd name="T25" fmla="*/ 1078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5" h="1106">
                      <a:moveTo>
                        <a:pt x="18" y="1078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33" y="20"/>
                      </a:lnTo>
                      <a:lnTo>
                        <a:pt x="22" y="171"/>
                      </a:lnTo>
                      <a:lnTo>
                        <a:pt x="26" y="328"/>
                      </a:lnTo>
                      <a:lnTo>
                        <a:pt x="37" y="520"/>
                      </a:lnTo>
                      <a:lnTo>
                        <a:pt x="44" y="757"/>
                      </a:lnTo>
                      <a:lnTo>
                        <a:pt x="44" y="977"/>
                      </a:lnTo>
                      <a:lnTo>
                        <a:pt x="55" y="1085"/>
                      </a:lnTo>
                      <a:lnTo>
                        <a:pt x="33" y="1106"/>
                      </a:lnTo>
                      <a:lnTo>
                        <a:pt x="18" y="1078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77" name="Freeform 13"/>
                <p:cNvSpPr>
                  <a:spLocks/>
                </p:cNvSpPr>
                <p:nvPr/>
              </p:nvSpPr>
              <p:spPr bwMode="auto">
                <a:xfrm>
                  <a:off x="5435" y="1499"/>
                  <a:ext cx="56" cy="1106"/>
                </a:xfrm>
                <a:custGeom>
                  <a:avLst/>
                  <a:gdLst>
                    <a:gd name="T0" fmla="*/ 19 w 56"/>
                    <a:gd name="T1" fmla="*/ 1079 h 1106"/>
                    <a:gd name="T2" fmla="*/ 0 w 56"/>
                    <a:gd name="T3" fmla="*/ 413 h 1106"/>
                    <a:gd name="T4" fmla="*/ 0 w 56"/>
                    <a:gd name="T5" fmla="*/ 0 h 1106"/>
                    <a:gd name="T6" fmla="*/ 23 w 56"/>
                    <a:gd name="T7" fmla="*/ 0 h 1106"/>
                    <a:gd name="T8" fmla="*/ 34 w 56"/>
                    <a:gd name="T9" fmla="*/ 21 h 1106"/>
                    <a:gd name="T10" fmla="*/ 23 w 56"/>
                    <a:gd name="T11" fmla="*/ 172 h 1106"/>
                    <a:gd name="T12" fmla="*/ 26 w 56"/>
                    <a:gd name="T13" fmla="*/ 328 h 1106"/>
                    <a:gd name="T14" fmla="*/ 37 w 56"/>
                    <a:gd name="T15" fmla="*/ 521 h 1106"/>
                    <a:gd name="T16" fmla="*/ 45 w 56"/>
                    <a:gd name="T17" fmla="*/ 757 h 1106"/>
                    <a:gd name="T18" fmla="*/ 45 w 56"/>
                    <a:gd name="T19" fmla="*/ 978 h 1106"/>
                    <a:gd name="T20" fmla="*/ 56 w 56"/>
                    <a:gd name="T21" fmla="*/ 1085 h 1106"/>
                    <a:gd name="T22" fmla="*/ 34 w 56"/>
                    <a:gd name="T23" fmla="*/ 1106 h 1106"/>
                    <a:gd name="T24" fmla="*/ 19 w 56"/>
                    <a:gd name="T25" fmla="*/ 1079 h 110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56" h="1106">
                      <a:moveTo>
                        <a:pt x="19" y="1079"/>
                      </a:moveTo>
                      <a:lnTo>
                        <a:pt x="0" y="413"/>
                      </a:lnTo>
                      <a:lnTo>
                        <a:pt x="0" y="0"/>
                      </a:lnTo>
                      <a:lnTo>
                        <a:pt x="23" y="0"/>
                      </a:lnTo>
                      <a:lnTo>
                        <a:pt x="34" y="21"/>
                      </a:lnTo>
                      <a:lnTo>
                        <a:pt x="23" y="172"/>
                      </a:lnTo>
                      <a:lnTo>
                        <a:pt x="26" y="328"/>
                      </a:lnTo>
                      <a:lnTo>
                        <a:pt x="37" y="521"/>
                      </a:lnTo>
                      <a:lnTo>
                        <a:pt x="45" y="757"/>
                      </a:lnTo>
                      <a:lnTo>
                        <a:pt x="45" y="978"/>
                      </a:lnTo>
                      <a:lnTo>
                        <a:pt x="56" y="1085"/>
                      </a:lnTo>
                      <a:lnTo>
                        <a:pt x="34" y="1106"/>
                      </a:lnTo>
                      <a:lnTo>
                        <a:pt x="19" y="1079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10260" name="Freeform 14"/>
              <p:cNvSpPr>
                <a:spLocks/>
              </p:cNvSpPr>
              <p:nvPr/>
            </p:nvSpPr>
            <p:spPr bwMode="auto">
              <a:xfrm>
                <a:off x="2976" y="1383"/>
                <a:ext cx="2516" cy="390"/>
              </a:xfrm>
              <a:custGeom>
                <a:avLst/>
                <a:gdLst>
                  <a:gd name="T0" fmla="*/ 3 w 1744"/>
                  <a:gd name="T1" fmla="*/ 84 h 264"/>
                  <a:gd name="T2" fmla="*/ 127 w 1744"/>
                  <a:gd name="T3" fmla="*/ 75 h 264"/>
                  <a:gd name="T4" fmla="*/ 551 w 1744"/>
                  <a:gd name="T5" fmla="*/ 69 h 264"/>
                  <a:gd name="T6" fmla="*/ 941 w 1744"/>
                  <a:gd name="T7" fmla="*/ 56 h 264"/>
                  <a:gd name="T8" fmla="*/ 1259 w 1744"/>
                  <a:gd name="T9" fmla="*/ 52 h 264"/>
                  <a:gd name="T10" fmla="*/ 1492 w 1744"/>
                  <a:gd name="T11" fmla="*/ 33 h 264"/>
                  <a:gd name="T12" fmla="*/ 1847 w 1744"/>
                  <a:gd name="T13" fmla="*/ 18 h 264"/>
                  <a:gd name="T14" fmla="*/ 2111 w 1744"/>
                  <a:gd name="T15" fmla="*/ 6 h 264"/>
                  <a:gd name="T16" fmla="*/ 2496 w 1744"/>
                  <a:gd name="T17" fmla="*/ 0 h 264"/>
                  <a:gd name="T18" fmla="*/ 2516 w 1744"/>
                  <a:gd name="T19" fmla="*/ 163 h 264"/>
                  <a:gd name="T20" fmla="*/ 2504 w 1744"/>
                  <a:gd name="T21" fmla="*/ 329 h 264"/>
                  <a:gd name="T22" fmla="*/ 2225 w 1744"/>
                  <a:gd name="T23" fmla="*/ 329 h 264"/>
                  <a:gd name="T24" fmla="*/ 2053 w 1744"/>
                  <a:gd name="T25" fmla="*/ 334 h 264"/>
                  <a:gd name="T26" fmla="*/ 1763 w 1744"/>
                  <a:gd name="T27" fmla="*/ 353 h 264"/>
                  <a:gd name="T28" fmla="*/ 1470 w 1744"/>
                  <a:gd name="T29" fmla="*/ 358 h 264"/>
                  <a:gd name="T30" fmla="*/ 1117 w 1744"/>
                  <a:gd name="T31" fmla="*/ 353 h 264"/>
                  <a:gd name="T32" fmla="*/ 848 w 1744"/>
                  <a:gd name="T33" fmla="*/ 372 h 264"/>
                  <a:gd name="T34" fmla="*/ 600 w 1744"/>
                  <a:gd name="T35" fmla="*/ 372 h 264"/>
                  <a:gd name="T36" fmla="*/ 317 w 1744"/>
                  <a:gd name="T37" fmla="*/ 381 h 264"/>
                  <a:gd name="T38" fmla="*/ 0 w 1744"/>
                  <a:gd name="T39" fmla="*/ 390 h 264"/>
                  <a:gd name="T40" fmla="*/ 3 w 1744"/>
                  <a:gd name="T41" fmla="*/ 84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44" h="264">
                    <a:moveTo>
                      <a:pt x="2" y="57"/>
                    </a:moveTo>
                    <a:lnTo>
                      <a:pt x="88" y="51"/>
                    </a:lnTo>
                    <a:lnTo>
                      <a:pt x="382" y="47"/>
                    </a:lnTo>
                    <a:lnTo>
                      <a:pt x="652" y="38"/>
                    </a:lnTo>
                    <a:lnTo>
                      <a:pt x="873" y="35"/>
                    </a:lnTo>
                    <a:lnTo>
                      <a:pt x="1034" y="22"/>
                    </a:lnTo>
                    <a:lnTo>
                      <a:pt x="1280" y="12"/>
                    </a:lnTo>
                    <a:lnTo>
                      <a:pt x="1463" y="4"/>
                    </a:lnTo>
                    <a:lnTo>
                      <a:pt x="1730" y="0"/>
                    </a:lnTo>
                    <a:lnTo>
                      <a:pt x="1744" y="110"/>
                    </a:lnTo>
                    <a:lnTo>
                      <a:pt x="1736" y="223"/>
                    </a:lnTo>
                    <a:lnTo>
                      <a:pt x="1542" y="223"/>
                    </a:lnTo>
                    <a:lnTo>
                      <a:pt x="1423" y="226"/>
                    </a:lnTo>
                    <a:lnTo>
                      <a:pt x="1222" y="239"/>
                    </a:lnTo>
                    <a:lnTo>
                      <a:pt x="1019" y="242"/>
                    </a:lnTo>
                    <a:lnTo>
                      <a:pt x="774" y="239"/>
                    </a:lnTo>
                    <a:lnTo>
                      <a:pt x="588" y="252"/>
                    </a:lnTo>
                    <a:lnTo>
                      <a:pt x="416" y="252"/>
                    </a:lnTo>
                    <a:lnTo>
                      <a:pt x="220" y="258"/>
                    </a:lnTo>
                    <a:lnTo>
                      <a:pt x="0" y="264"/>
                    </a:lnTo>
                    <a:lnTo>
                      <a:pt x="2" y="57"/>
                    </a:lnTo>
                    <a:close/>
                  </a:path>
                </a:pathLst>
              </a:custGeom>
              <a:solidFill>
                <a:srgbClr val="A7E5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10261" name="Group 15"/>
              <p:cNvGrpSpPr>
                <a:grpSpLocks/>
              </p:cNvGrpSpPr>
              <p:nvPr/>
            </p:nvGrpSpPr>
            <p:grpSpPr bwMode="auto">
              <a:xfrm>
                <a:off x="2976" y="1312"/>
                <a:ext cx="2528" cy="500"/>
                <a:chOff x="3734" y="2198"/>
                <a:chExt cx="1770" cy="290"/>
              </a:xfrm>
            </p:grpSpPr>
            <p:sp>
              <p:nvSpPr>
                <p:cNvPr id="10267" name="Freeform 16"/>
                <p:cNvSpPr>
                  <a:spLocks/>
                </p:cNvSpPr>
                <p:nvPr/>
              </p:nvSpPr>
              <p:spPr bwMode="auto">
                <a:xfrm>
                  <a:off x="3734" y="2248"/>
                  <a:ext cx="1593" cy="240"/>
                </a:xfrm>
                <a:custGeom>
                  <a:avLst/>
                  <a:gdLst>
                    <a:gd name="T0" fmla="*/ 0 w 1593"/>
                    <a:gd name="T1" fmla="*/ 236 h 240"/>
                    <a:gd name="T2" fmla="*/ 1 w 1593"/>
                    <a:gd name="T3" fmla="*/ 33 h 240"/>
                    <a:gd name="T4" fmla="*/ 1 w 1593"/>
                    <a:gd name="T5" fmla="*/ 14 h 240"/>
                    <a:gd name="T6" fmla="*/ 20 w 1593"/>
                    <a:gd name="T7" fmla="*/ 0 h 240"/>
                    <a:gd name="T8" fmla="*/ 29 w 1593"/>
                    <a:gd name="T9" fmla="*/ 29 h 240"/>
                    <a:gd name="T10" fmla="*/ 29 w 1593"/>
                    <a:gd name="T11" fmla="*/ 138 h 240"/>
                    <a:gd name="T12" fmla="*/ 29 w 1593"/>
                    <a:gd name="T13" fmla="*/ 213 h 240"/>
                    <a:gd name="T14" fmla="*/ 143 w 1593"/>
                    <a:gd name="T15" fmla="*/ 208 h 240"/>
                    <a:gd name="T16" fmla="*/ 373 w 1593"/>
                    <a:gd name="T17" fmla="*/ 207 h 240"/>
                    <a:gd name="T18" fmla="*/ 598 w 1593"/>
                    <a:gd name="T19" fmla="*/ 199 h 240"/>
                    <a:gd name="T20" fmla="*/ 905 w 1593"/>
                    <a:gd name="T21" fmla="*/ 190 h 240"/>
                    <a:gd name="T22" fmla="*/ 1203 w 1593"/>
                    <a:gd name="T23" fmla="*/ 183 h 240"/>
                    <a:gd name="T24" fmla="*/ 1471 w 1593"/>
                    <a:gd name="T25" fmla="*/ 175 h 240"/>
                    <a:gd name="T26" fmla="*/ 1593 w 1593"/>
                    <a:gd name="T27" fmla="*/ 193 h 240"/>
                    <a:gd name="T28" fmla="*/ 1184 w 1593"/>
                    <a:gd name="T29" fmla="*/ 212 h 240"/>
                    <a:gd name="T30" fmla="*/ 885 w 1593"/>
                    <a:gd name="T31" fmla="*/ 213 h 240"/>
                    <a:gd name="T32" fmla="*/ 613 w 1593"/>
                    <a:gd name="T33" fmla="*/ 223 h 240"/>
                    <a:gd name="T34" fmla="*/ 372 w 1593"/>
                    <a:gd name="T35" fmla="*/ 233 h 240"/>
                    <a:gd name="T36" fmla="*/ 149 w 1593"/>
                    <a:gd name="T37" fmla="*/ 233 h 240"/>
                    <a:gd name="T38" fmla="*/ 25 w 1593"/>
                    <a:gd name="T39" fmla="*/ 240 h 240"/>
                    <a:gd name="T40" fmla="*/ 0 w 1593"/>
                    <a:gd name="T41" fmla="*/ 236 h 24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593" h="240">
                      <a:moveTo>
                        <a:pt x="0" y="236"/>
                      </a:moveTo>
                      <a:lnTo>
                        <a:pt x="1" y="33"/>
                      </a:lnTo>
                      <a:lnTo>
                        <a:pt x="1" y="14"/>
                      </a:lnTo>
                      <a:lnTo>
                        <a:pt x="20" y="0"/>
                      </a:lnTo>
                      <a:lnTo>
                        <a:pt x="29" y="29"/>
                      </a:lnTo>
                      <a:lnTo>
                        <a:pt x="29" y="138"/>
                      </a:lnTo>
                      <a:lnTo>
                        <a:pt x="29" y="213"/>
                      </a:lnTo>
                      <a:lnTo>
                        <a:pt x="143" y="208"/>
                      </a:lnTo>
                      <a:lnTo>
                        <a:pt x="373" y="207"/>
                      </a:lnTo>
                      <a:lnTo>
                        <a:pt x="598" y="199"/>
                      </a:lnTo>
                      <a:lnTo>
                        <a:pt x="905" y="190"/>
                      </a:lnTo>
                      <a:lnTo>
                        <a:pt x="1203" y="183"/>
                      </a:lnTo>
                      <a:lnTo>
                        <a:pt x="1471" y="175"/>
                      </a:lnTo>
                      <a:lnTo>
                        <a:pt x="1593" y="193"/>
                      </a:lnTo>
                      <a:lnTo>
                        <a:pt x="1184" y="212"/>
                      </a:lnTo>
                      <a:lnTo>
                        <a:pt x="885" y="213"/>
                      </a:lnTo>
                      <a:lnTo>
                        <a:pt x="613" y="223"/>
                      </a:lnTo>
                      <a:lnTo>
                        <a:pt x="372" y="233"/>
                      </a:lnTo>
                      <a:lnTo>
                        <a:pt x="149" y="233"/>
                      </a:lnTo>
                      <a:lnTo>
                        <a:pt x="25" y="240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68" name="Freeform 17"/>
                <p:cNvSpPr>
                  <a:spLocks/>
                </p:cNvSpPr>
                <p:nvPr/>
              </p:nvSpPr>
              <p:spPr bwMode="auto">
                <a:xfrm>
                  <a:off x="3740" y="2207"/>
                  <a:ext cx="1559" cy="89"/>
                </a:xfrm>
                <a:custGeom>
                  <a:avLst/>
                  <a:gdLst>
                    <a:gd name="T0" fmla="*/ 0 w 1559"/>
                    <a:gd name="T1" fmla="*/ 58 h 89"/>
                    <a:gd name="T2" fmla="*/ 27 w 1559"/>
                    <a:gd name="T3" fmla="*/ 46 h 89"/>
                    <a:gd name="T4" fmla="*/ 317 w 1559"/>
                    <a:gd name="T5" fmla="*/ 46 h 89"/>
                    <a:gd name="T6" fmla="*/ 577 w 1559"/>
                    <a:gd name="T7" fmla="*/ 41 h 89"/>
                    <a:gd name="T8" fmla="*/ 883 w 1559"/>
                    <a:gd name="T9" fmla="*/ 31 h 89"/>
                    <a:gd name="T10" fmla="*/ 1113 w 1559"/>
                    <a:gd name="T11" fmla="*/ 15 h 89"/>
                    <a:gd name="T12" fmla="*/ 1297 w 1559"/>
                    <a:gd name="T13" fmla="*/ 5 h 89"/>
                    <a:gd name="T14" fmla="*/ 1491 w 1559"/>
                    <a:gd name="T15" fmla="*/ 0 h 89"/>
                    <a:gd name="T16" fmla="*/ 1559 w 1559"/>
                    <a:gd name="T17" fmla="*/ 12 h 89"/>
                    <a:gd name="T18" fmla="*/ 1469 w 1559"/>
                    <a:gd name="T19" fmla="*/ 27 h 89"/>
                    <a:gd name="T20" fmla="*/ 1293 w 1559"/>
                    <a:gd name="T21" fmla="*/ 31 h 89"/>
                    <a:gd name="T22" fmla="*/ 1083 w 1559"/>
                    <a:gd name="T23" fmla="*/ 41 h 89"/>
                    <a:gd name="T24" fmla="*/ 857 w 1559"/>
                    <a:gd name="T25" fmla="*/ 58 h 89"/>
                    <a:gd name="T26" fmla="*/ 615 w 1559"/>
                    <a:gd name="T27" fmla="*/ 63 h 89"/>
                    <a:gd name="T28" fmla="*/ 349 w 1559"/>
                    <a:gd name="T29" fmla="*/ 67 h 89"/>
                    <a:gd name="T30" fmla="*/ 147 w 1559"/>
                    <a:gd name="T31" fmla="*/ 72 h 89"/>
                    <a:gd name="T32" fmla="*/ 26 w 1559"/>
                    <a:gd name="T33" fmla="*/ 79 h 89"/>
                    <a:gd name="T34" fmla="*/ 2 w 1559"/>
                    <a:gd name="T35" fmla="*/ 89 h 89"/>
                    <a:gd name="T36" fmla="*/ 0 w 1559"/>
                    <a:gd name="T37" fmla="*/ 58 h 8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559" h="89">
                      <a:moveTo>
                        <a:pt x="0" y="58"/>
                      </a:moveTo>
                      <a:lnTo>
                        <a:pt x="27" y="46"/>
                      </a:lnTo>
                      <a:lnTo>
                        <a:pt x="317" y="46"/>
                      </a:lnTo>
                      <a:lnTo>
                        <a:pt x="577" y="41"/>
                      </a:lnTo>
                      <a:lnTo>
                        <a:pt x="883" y="31"/>
                      </a:lnTo>
                      <a:lnTo>
                        <a:pt x="1113" y="15"/>
                      </a:lnTo>
                      <a:lnTo>
                        <a:pt x="1297" y="5"/>
                      </a:lnTo>
                      <a:lnTo>
                        <a:pt x="1491" y="0"/>
                      </a:lnTo>
                      <a:lnTo>
                        <a:pt x="1559" y="12"/>
                      </a:lnTo>
                      <a:lnTo>
                        <a:pt x="1469" y="27"/>
                      </a:lnTo>
                      <a:lnTo>
                        <a:pt x="1293" y="31"/>
                      </a:lnTo>
                      <a:lnTo>
                        <a:pt x="1083" y="41"/>
                      </a:lnTo>
                      <a:lnTo>
                        <a:pt x="857" y="58"/>
                      </a:lnTo>
                      <a:lnTo>
                        <a:pt x="615" y="63"/>
                      </a:lnTo>
                      <a:lnTo>
                        <a:pt x="349" y="67"/>
                      </a:lnTo>
                      <a:lnTo>
                        <a:pt x="147" y="72"/>
                      </a:lnTo>
                      <a:lnTo>
                        <a:pt x="26" y="79"/>
                      </a:lnTo>
                      <a:lnTo>
                        <a:pt x="2" y="89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69" name="Freeform 18"/>
                <p:cNvSpPr>
                  <a:spLocks/>
                </p:cNvSpPr>
                <p:nvPr/>
              </p:nvSpPr>
              <p:spPr bwMode="auto">
                <a:xfrm>
                  <a:off x="5112" y="2198"/>
                  <a:ext cx="392" cy="259"/>
                </a:xfrm>
                <a:custGeom>
                  <a:avLst/>
                  <a:gdLst>
                    <a:gd name="T0" fmla="*/ 47 w 392"/>
                    <a:gd name="T1" fmla="*/ 23 h 259"/>
                    <a:gd name="T2" fmla="*/ 88 w 392"/>
                    <a:gd name="T3" fmla="*/ 8 h 259"/>
                    <a:gd name="T4" fmla="*/ 247 w 392"/>
                    <a:gd name="T5" fmla="*/ 5 h 259"/>
                    <a:gd name="T6" fmla="*/ 370 w 392"/>
                    <a:gd name="T7" fmla="*/ 0 h 259"/>
                    <a:gd name="T8" fmla="*/ 385 w 392"/>
                    <a:gd name="T9" fmla="*/ 15 h 259"/>
                    <a:gd name="T10" fmla="*/ 389 w 392"/>
                    <a:gd name="T11" fmla="*/ 119 h 259"/>
                    <a:gd name="T12" fmla="*/ 392 w 392"/>
                    <a:gd name="T13" fmla="*/ 249 h 259"/>
                    <a:gd name="T14" fmla="*/ 374 w 392"/>
                    <a:gd name="T15" fmla="*/ 259 h 259"/>
                    <a:gd name="T16" fmla="*/ 277 w 392"/>
                    <a:gd name="T17" fmla="*/ 254 h 259"/>
                    <a:gd name="T18" fmla="*/ 118 w 392"/>
                    <a:gd name="T19" fmla="*/ 248 h 259"/>
                    <a:gd name="T20" fmla="*/ 0 w 392"/>
                    <a:gd name="T21" fmla="*/ 241 h 259"/>
                    <a:gd name="T22" fmla="*/ 69 w 392"/>
                    <a:gd name="T23" fmla="*/ 226 h 259"/>
                    <a:gd name="T24" fmla="*/ 164 w 392"/>
                    <a:gd name="T25" fmla="*/ 224 h 259"/>
                    <a:gd name="T26" fmla="*/ 318 w 392"/>
                    <a:gd name="T27" fmla="*/ 221 h 259"/>
                    <a:gd name="T28" fmla="*/ 362 w 392"/>
                    <a:gd name="T29" fmla="*/ 224 h 259"/>
                    <a:gd name="T30" fmla="*/ 359 w 392"/>
                    <a:gd name="T31" fmla="*/ 204 h 259"/>
                    <a:gd name="T32" fmla="*/ 365 w 392"/>
                    <a:gd name="T33" fmla="*/ 108 h 259"/>
                    <a:gd name="T34" fmla="*/ 352 w 392"/>
                    <a:gd name="T35" fmla="*/ 32 h 259"/>
                    <a:gd name="T36" fmla="*/ 317 w 392"/>
                    <a:gd name="T37" fmla="*/ 24 h 259"/>
                    <a:gd name="T38" fmla="*/ 71 w 392"/>
                    <a:gd name="T39" fmla="*/ 34 h 259"/>
                    <a:gd name="T40" fmla="*/ 47 w 392"/>
                    <a:gd name="T41" fmla="*/ 23 h 25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392" h="259">
                      <a:moveTo>
                        <a:pt x="47" y="23"/>
                      </a:moveTo>
                      <a:lnTo>
                        <a:pt x="88" y="8"/>
                      </a:lnTo>
                      <a:lnTo>
                        <a:pt x="247" y="5"/>
                      </a:lnTo>
                      <a:lnTo>
                        <a:pt x="370" y="0"/>
                      </a:lnTo>
                      <a:lnTo>
                        <a:pt x="385" y="15"/>
                      </a:lnTo>
                      <a:lnTo>
                        <a:pt x="389" y="119"/>
                      </a:lnTo>
                      <a:lnTo>
                        <a:pt x="392" y="249"/>
                      </a:lnTo>
                      <a:lnTo>
                        <a:pt x="374" y="259"/>
                      </a:lnTo>
                      <a:lnTo>
                        <a:pt x="277" y="254"/>
                      </a:lnTo>
                      <a:lnTo>
                        <a:pt x="118" y="248"/>
                      </a:lnTo>
                      <a:lnTo>
                        <a:pt x="0" y="241"/>
                      </a:lnTo>
                      <a:lnTo>
                        <a:pt x="69" y="226"/>
                      </a:lnTo>
                      <a:lnTo>
                        <a:pt x="164" y="224"/>
                      </a:lnTo>
                      <a:lnTo>
                        <a:pt x="318" y="221"/>
                      </a:lnTo>
                      <a:lnTo>
                        <a:pt x="362" y="224"/>
                      </a:lnTo>
                      <a:lnTo>
                        <a:pt x="359" y="204"/>
                      </a:lnTo>
                      <a:lnTo>
                        <a:pt x="365" y="108"/>
                      </a:lnTo>
                      <a:lnTo>
                        <a:pt x="352" y="32"/>
                      </a:lnTo>
                      <a:lnTo>
                        <a:pt x="317" y="24"/>
                      </a:lnTo>
                      <a:lnTo>
                        <a:pt x="71" y="34"/>
                      </a:lnTo>
                      <a:lnTo>
                        <a:pt x="47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10262" name="Freeform 19"/>
              <p:cNvSpPr>
                <a:spLocks/>
              </p:cNvSpPr>
              <p:nvPr/>
            </p:nvSpPr>
            <p:spPr bwMode="auto">
              <a:xfrm>
                <a:off x="2976" y="1951"/>
                <a:ext cx="2516" cy="390"/>
              </a:xfrm>
              <a:custGeom>
                <a:avLst/>
                <a:gdLst>
                  <a:gd name="T0" fmla="*/ 3 w 1744"/>
                  <a:gd name="T1" fmla="*/ 84 h 264"/>
                  <a:gd name="T2" fmla="*/ 127 w 1744"/>
                  <a:gd name="T3" fmla="*/ 75 h 264"/>
                  <a:gd name="T4" fmla="*/ 551 w 1744"/>
                  <a:gd name="T5" fmla="*/ 69 h 264"/>
                  <a:gd name="T6" fmla="*/ 941 w 1744"/>
                  <a:gd name="T7" fmla="*/ 56 h 264"/>
                  <a:gd name="T8" fmla="*/ 1259 w 1744"/>
                  <a:gd name="T9" fmla="*/ 52 h 264"/>
                  <a:gd name="T10" fmla="*/ 1492 w 1744"/>
                  <a:gd name="T11" fmla="*/ 33 h 264"/>
                  <a:gd name="T12" fmla="*/ 1847 w 1744"/>
                  <a:gd name="T13" fmla="*/ 18 h 264"/>
                  <a:gd name="T14" fmla="*/ 2111 w 1744"/>
                  <a:gd name="T15" fmla="*/ 6 h 264"/>
                  <a:gd name="T16" fmla="*/ 2496 w 1744"/>
                  <a:gd name="T17" fmla="*/ 0 h 264"/>
                  <a:gd name="T18" fmla="*/ 2516 w 1744"/>
                  <a:gd name="T19" fmla="*/ 163 h 264"/>
                  <a:gd name="T20" fmla="*/ 2504 w 1744"/>
                  <a:gd name="T21" fmla="*/ 329 h 264"/>
                  <a:gd name="T22" fmla="*/ 2225 w 1744"/>
                  <a:gd name="T23" fmla="*/ 329 h 264"/>
                  <a:gd name="T24" fmla="*/ 2053 w 1744"/>
                  <a:gd name="T25" fmla="*/ 334 h 264"/>
                  <a:gd name="T26" fmla="*/ 1763 w 1744"/>
                  <a:gd name="T27" fmla="*/ 353 h 264"/>
                  <a:gd name="T28" fmla="*/ 1470 w 1744"/>
                  <a:gd name="T29" fmla="*/ 358 h 264"/>
                  <a:gd name="T30" fmla="*/ 1117 w 1744"/>
                  <a:gd name="T31" fmla="*/ 353 h 264"/>
                  <a:gd name="T32" fmla="*/ 848 w 1744"/>
                  <a:gd name="T33" fmla="*/ 372 h 264"/>
                  <a:gd name="T34" fmla="*/ 600 w 1744"/>
                  <a:gd name="T35" fmla="*/ 372 h 264"/>
                  <a:gd name="T36" fmla="*/ 317 w 1744"/>
                  <a:gd name="T37" fmla="*/ 381 h 264"/>
                  <a:gd name="T38" fmla="*/ 0 w 1744"/>
                  <a:gd name="T39" fmla="*/ 390 h 264"/>
                  <a:gd name="T40" fmla="*/ 3 w 1744"/>
                  <a:gd name="T41" fmla="*/ 84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44" h="264">
                    <a:moveTo>
                      <a:pt x="2" y="57"/>
                    </a:moveTo>
                    <a:lnTo>
                      <a:pt x="88" y="51"/>
                    </a:lnTo>
                    <a:lnTo>
                      <a:pt x="382" y="47"/>
                    </a:lnTo>
                    <a:lnTo>
                      <a:pt x="652" y="38"/>
                    </a:lnTo>
                    <a:lnTo>
                      <a:pt x="873" y="35"/>
                    </a:lnTo>
                    <a:lnTo>
                      <a:pt x="1034" y="22"/>
                    </a:lnTo>
                    <a:lnTo>
                      <a:pt x="1280" y="12"/>
                    </a:lnTo>
                    <a:lnTo>
                      <a:pt x="1463" y="4"/>
                    </a:lnTo>
                    <a:lnTo>
                      <a:pt x="1730" y="0"/>
                    </a:lnTo>
                    <a:lnTo>
                      <a:pt x="1744" y="110"/>
                    </a:lnTo>
                    <a:lnTo>
                      <a:pt x="1736" y="223"/>
                    </a:lnTo>
                    <a:lnTo>
                      <a:pt x="1542" y="223"/>
                    </a:lnTo>
                    <a:lnTo>
                      <a:pt x="1423" y="226"/>
                    </a:lnTo>
                    <a:lnTo>
                      <a:pt x="1222" y="239"/>
                    </a:lnTo>
                    <a:lnTo>
                      <a:pt x="1019" y="242"/>
                    </a:lnTo>
                    <a:lnTo>
                      <a:pt x="774" y="239"/>
                    </a:lnTo>
                    <a:lnTo>
                      <a:pt x="588" y="252"/>
                    </a:lnTo>
                    <a:lnTo>
                      <a:pt x="416" y="252"/>
                    </a:lnTo>
                    <a:lnTo>
                      <a:pt x="220" y="258"/>
                    </a:lnTo>
                    <a:lnTo>
                      <a:pt x="0" y="264"/>
                    </a:lnTo>
                    <a:lnTo>
                      <a:pt x="2" y="57"/>
                    </a:lnTo>
                    <a:close/>
                  </a:path>
                </a:pathLst>
              </a:custGeom>
              <a:solidFill>
                <a:srgbClr val="A7E5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10263" name="Group 20"/>
              <p:cNvGrpSpPr>
                <a:grpSpLocks/>
              </p:cNvGrpSpPr>
              <p:nvPr/>
            </p:nvGrpSpPr>
            <p:grpSpPr bwMode="auto">
              <a:xfrm>
                <a:off x="2976" y="1948"/>
                <a:ext cx="2528" cy="429"/>
                <a:chOff x="3734" y="2198"/>
                <a:chExt cx="1770" cy="290"/>
              </a:xfrm>
            </p:grpSpPr>
            <p:sp>
              <p:nvSpPr>
                <p:cNvPr id="10264" name="Freeform 21"/>
                <p:cNvSpPr>
                  <a:spLocks/>
                </p:cNvSpPr>
                <p:nvPr/>
              </p:nvSpPr>
              <p:spPr bwMode="auto">
                <a:xfrm>
                  <a:off x="3734" y="2248"/>
                  <a:ext cx="1593" cy="240"/>
                </a:xfrm>
                <a:custGeom>
                  <a:avLst/>
                  <a:gdLst>
                    <a:gd name="T0" fmla="*/ 0 w 1593"/>
                    <a:gd name="T1" fmla="*/ 236 h 240"/>
                    <a:gd name="T2" fmla="*/ 1 w 1593"/>
                    <a:gd name="T3" fmla="*/ 33 h 240"/>
                    <a:gd name="T4" fmla="*/ 1 w 1593"/>
                    <a:gd name="T5" fmla="*/ 14 h 240"/>
                    <a:gd name="T6" fmla="*/ 20 w 1593"/>
                    <a:gd name="T7" fmla="*/ 0 h 240"/>
                    <a:gd name="T8" fmla="*/ 29 w 1593"/>
                    <a:gd name="T9" fmla="*/ 29 h 240"/>
                    <a:gd name="T10" fmla="*/ 29 w 1593"/>
                    <a:gd name="T11" fmla="*/ 138 h 240"/>
                    <a:gd name="T12" fmla="*/ 29 w 1593"/>
                    <a:gd name="T13" fmla="*/ 213 h 240"/>
                    <a:gd name="T14" fmla="*/ 143 w 1593"/>
                    <a:gd name="T15" fmla="*/ 208 h 240"/>
                    <a:gd name="T16" fmla="*/ 373 w 1593"/>
                    <a:gd name="T17" fmla="*/ 207 h 240"/>
                    <a:gd name="T18" fmla="*/ 598 w 1593"/>
                    <a:gd name="T19" fmla="*/ 199 h 240"/>
                    <a:gd name="T20" fmla="*/ 905 w 1593"/>
                    <a:gd name="T21" fmla="*/ 190 h 240"/>
                    <a:gd name="T22" fmla="*/ 1203 w 1593"/>
                    <a:gd name="T23" fmla="*/ 183 h 240"/>
                    <a:gd name="T24" fmla="*/ 1471 w 1593"/>
                    <a:gd name="T25" fmla="*/ 175 h 240"/>
                    <a:gd name="T26" fmla="*/ 1593 w 1593"/>
                    <a:gd name="T27" fmla="*/ 193 h 240"/>
                    <a:gd name="T28" fmla="*/ 1184 w 1593"/>
                    <a:gd name="T29" fmla="*/ 212 h 240"/>
                    <a:gd name="T30" fmla="*/ 885 w 1593"/>
                    <a:gd name="T31" fmla="*/ 213 h 240"/>
                    <a:gd name="T32" fmla="*/ 613 w 1593"/>
                    <a:gd name="T33" fmla="*/ 223 h 240"/>
                    <a:gd name="T34" fmla="*/ 372 w 1593"/>
                    <a:gd name="T35" fmla="*/ 233 h 240"/>
                    <a:gd name="T36" fmla="*/ 149 w 1593"/>
                    <a:gd name="T37" fmla="*/ 233 h 240"/>
                    <a:gd name="T38" fmla="*/ 25 w 1593"/>
                    <a:gd name="T39" fmla="*/ 240 h 240"/>
                    <a:gd name="T40" fmla="*/ 0 w 1593"/>
                    <a:gd name="T41" fmla="*/ 236 h 24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593" h="240">
                      <a:moveTo>
                        <a:pt x="0" y="236"/>
                      </a:moveTo>
                      <a:lnTo>
                        <a:pt x="1" y="33"/>
                      </a:lnTo>
                      <a:lnTo>
                        <a:pt x="1" y="14"/>
                      </a:lnTo>
                      <a:lnTo>
                        <a:pt x="20" y="0"/>
                      </a:lnTo>
                      <a:lnTo>
                        <a:pt x="29" y="29"/>
                      </a:lnTo>
                      <a:lnTo>
                        <a:pt x="29" y="138"/>
                      </a:lnTo>
                      <a:lnTo>
                        <a:pt x="29" y="213"/>
                      </a:lnTo>
                      <a:lnTo>
                        <a:pt x="143" y="208"/>
                      </a:lnTo>
                      <a:lnTo>
                        <a:pt x="373" y="207"/>
                      </a:lnTo>
                      <a:lnTo>
                        <a:pt x="598" y="199"/>
                      </a:lnTo>
                      <a:lnTo>
                        <a:pt x="905" y="190"/>
                      </a:lnTo>
                      <a:lnTo>
                        <a:pt x="1203" y="183"/>
                      </a:lnTo>
                      <a:lnTo>
                        <a:pt x="1471" y="175"/>
                      </a:lnTo>
                      <a:lnTo>
                        <a:pt x="1593" y="193"/>
                      </a:lnTo>
                      <a:lnTo>
                        <a:pt x="1184" y="212"/>
                      </a:lnTo>
                      <a:lnTo>
                        <a:pt x="885" y="213"/>
                      </a:lnTo>
                      <a:lnTo>
                        <a:pt x="613" y="223"/>
                      </a:lnTo>
                      <a:lnTo>
                        <a:pt x="372" y="233"/>
                      </a:lnTo>
                      <a:lnTo>
                        <a:pt x="149" y="233"/>
                      </a:lnTo>
                      <a:lnTo>
                        <a:pt x="25" y="240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65" name="Freeform 22"/>
                <p:cNvSpPr>
                  <a:spLocks/>
                </p:cNvSpPr>
                <p:nvPr/>
              </p:nvSpPr>
              <p:spPr bwMode="auto">
                <a:xfrm>
                  <a:off x="3740" y="2207"/>
                  <a:ext cx="1559" cy="89"/>
                </a:xfrm>
                <a:custGeom>
                  <a:avLst/>
                  <a:gdLst>
                    <a:gd name="T0" fmla="*/ 0 w 1559"/>
                    <a:gd name="T1" fmla="*/ 58 h 89"/>
                    <a:gd name="T2" fmla="*/ 27 w 1559"/>
                    <a:gd name="T3" fmla="*/ 46 h 89"/>
                    <a:gd name="T4" fmla="*/ 317 w 1559"/>
                    <a:gd name="T5" fmla="*/ 46 h 89"/>
                    <a:gd name="T6" fmla="*/ 577 w 1559"/>
                    <a:gd name="T7" fmla="*/ 41 h 89"/>
                    <a:gd name="T8" fmla="*/ 883 w 1559"/>
                    <a:gd name="T9" fmla="*/ 31 h 89"/>
                    <a:gd name="T10" fmla="*/ 1113 w 1559"/>
                    <a:gd name="T11" fmla="*/ 15 h 89"/>
                    <a:gd name="T12" fmla="*/ 1297 w 1559"/>
                    <a:gd name="T13" fmla="*/ 5 h 89"/>
                    <a:gd name="T14" fmla="*/ 1491 w 1559"/>
                    <a:gd name="T15" fmla="*/ 0 h 89"/>
                    <a:gd name="T16" fmla="*/ 1559 w 1559"/>
                    <a:gd name="T17" fmla="*/ 12 h 89"/>
                    <a:gd name="T18" fmla="*/ 1469 w 1559"/>
                    <a:gd name="T19" fmla="*/ 27 h 89"/>
                    <a:gd name="T20" fmla="*/ 1293 w 1559"/>
                    <a:gd name="T21" fmla="*/ 31 h 89"/>
                    <a:gd name="T22" fmla="*/ 1083 w 1559"/>
                    <a:gd name="T23" fmla="*/ 41 h 89"/>
                    <a:gd name="T24" fmla="*/ 857 w 1559"/>
                    <a:gd name="T25" fmla="*/ 58 h 89"/>
                    <a:gd name="T26" fmla="*/ 615 w 1559"/>
                    <a:gd name="T27" fmla="*/ 63 h 89"/>
                    <a:gd name="T28" fmla="*/ 349 w 1559"/>
                    <a:gd name="T29" fmla="*/ 67 h 89"/>
                    <a:gd name="T30" fmla="*/ 147 w 1559"/>
                    <a:gd name="T31" fmla="*/ 72 h 89"/>
                    <a:gd name="T32" fmla="*/ 26 w 1559"/>
                    <a:gd name="T33" fmla="*/ 79 h 89"/>
                    <a:gd name="T34" fmla="*/ 2 w 1559"/>
                    <a:gd name="T35" fmla="*/ 89 h 89"/>
                    <a:gd name="T36" fmla="*/ 0 w 1559"/>
                    <a:gd name="T37" fmla="*/ 58 h 8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559" h="89">
                      <a:moveTo>
                        <a:pt x="0" y="58"/>
                      </a:moveTo>
                      <a:lnTo>
                        <a:pt x="27" y="46"/>
                      </a:lnTo>
                      <a:lnTo>
                        <a:pt x="317" y="46"/>
                      </a:lnTo>
                      <a:lnTo>
                        <a:pt x="577" y="41"/>
                      </a:lnTo>
                      <a:lnTo>
                        <a:pt x="883" y="31"/>
                      </a:lnTo>
                      <a:lnTo>
                        <a:pt x="1113" y="15"/>
                      </a:lnTo>
                      <a:lnTo>
                        <a:pt x="1297" y="5"/>
                      </a:lnTo>
                      <a:lnTo>
                        <a:pt x="1491" y="0"/>
                      </a:lnTo>
                      <a:lnTo>
                        <a:pt x="1559" y="12"/>
                      </a:lnTo>
                      <a:lnTo>
                        <a:pt x="1469" y="27"/>
                      </a:lnTo>
                      <a:lnTo>
                        <a:pt x="1293" y="31"/>
                      </a:lnTo>
                      <a:lnTo>
                        <a:pt x="1083" y="41"/>
                      </a:lnTo>
                      <a:lnTo>
                        <a:pt x="857" y="58"/>
                      </a:lnTo>
                      <a:lnTo>
                        <a:pt x="615" y="63"/>
                      </a:lnTo>
                      <a:lnTo>
                        <a:pt x="349" y="67"/>
                      </a:lnTo>
                      <a:lnTo>
                        <a:pt x="147" y="72"/>
                      </a:lnTo>
                      <a:lnTo>
                        <a:pt x="26" y="79"/>
                      </a:lnTo>
                      <a:lnTo>
                        <a:pt x="2" y="89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0266" name="Freeform 23"/>
                <p:cNvSpPr>
                  <a:spLocks/>
                </p:cNvSpPr>
                <p:nvPr/>
              </p:nvSpPr>
              <p:spPr bwMode="auto">
                <a:xfrm>
                  <a:off x="5112" y="2198"/>
                  <a:ext cx="392" cy="259"/>
                </a:xfrm>
                <a:custGeom>
                  <a:avLst/>
                  <a:gdLst>
                    <a:gd name="T0" fmla="*/ 47 w 392"/>
                    <a:gd name="T1" fmla="*/ 23 h 259"/>
                    <a:gd name="T2" fmla="*/ 88 w 392"/>
                    <a:gd name="T3" fmla="*/ 8 h 259"/>
                    <a:gd name="T4" fmla="*/ 247 w 392"/>
                    <a:gd name="T5" fmla="*/ 5 h 259"/>
                    <a:gd name="T6" fmla="*/ 370 w 392"/>
                    <a:gd name="T7" fmla="*/ 0 h 259"/>
                    <a:gd name="T8" fmla="*/ 385 w 392"/>
                    <a:gd name="T9" fmla="*/ 15 h 259"/>
                    <a:gd name="T10" fmla="*/ 389 w 392"/>
                    <a:gd name="T11" fmla="*/ 119 h 259"/>
                    <a:gd name="T12" fmla="*/ 392 w 392"/>
                    <a:gd name="T13" fmla="*/ 249 h 259"/>
                    <a:gd name="T14" fmla="*/ 374 w 392"/>
                    <a:gd name="T15" fmla="*/ 259 h 259"/>
                    <a:gd name="T16" fmla="*/ 277 w 392"/>
                    <a:gd name="T17" fmla="*/ 254 h 259"/>
                    <a:gd name="T18" fmla="*/ 118 w 392"/>
                    <a:gd name="T19" fmla="*/ 248 h 259"/>
                    <a:gd name="T20" fmla="*/ 0 w 392"/>
                    <a:gd name="T21" fmla="*/ 241 h 259"/>
                    <a:gd name="T22" fmla="*/ 69 w 392"/>
                    <a:gd name="T23" fmla="*/ 226 h 259"/>
                    <a:gd name="T24" fmla="*/ 164 w 392"/>
                    <a:gd name="T25" fmla="*/ 224 h 259"/>
                    <a:gd name="T26" fmla="*/ 318 w 392"/>
                    <a:gd name="T27" fmla="*/ 221 h 259"/>
                    <a:gd name="T28" fmla="*/ 362 w 392"/>
                    <a:gd name="T29" fmla="*/ 224 h 259"/>
                    <a:gd name="T30" fmla="*/ 359 w 392"/>
                    <a:gd name="T31" fmla="*/ 204 h 259"/>
                    <a:gd name="T32" fmla="*/ 365 w 392"/>
                    <a:gd name="T33" fmla="*/ 108 h 259"/>
                    <a:gd name="T34" fmla="*/ 352 w 392"/>
                    <a:gd name="T35" fmla="*/ 32 h 259"/>
                    <a:gd name="T36" fmla="*/ 317 w 392"/>
                    <a:gd name="T37" fmla="*/ 24 h 259"/>
                    <a:gd name="T38" fmla="*/ 71 w 392"/>
                    <a:gd name="T39" fmla="*/ 34 h 259"/>
                    <a:gd name="T40" fmla="*/ 47 w 392"/>
                    <a:gd name="T41" fmla="*/ 23 h 25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392" h="259">
                      <a:moveTo>
                        <a:pt x="47" y="23"/>
                      </a:moveTo>
                      <a:lnTo>
                        <a:pt x="88" y="8"/>
                      </a:lnTo>
                      <a:lnTo>
                        <a:pt x="247" y="5"/>
                      </a:lnTo>
                      <a:lnTo>
                        <a:pt x="370" y="0"/>
                      </a:lnTo>
                      <a:lnTo>
                        <a:pt x="385" y="15"/>
                      </a:lnTo>
                      <a:lnTo>
                        <a:pt x="389" y="119"/>
                      </a:lnTo>
                      <a:lnTo>
                        <a:pt x="392" y="249"/>
                      </a:lnTo>
                      <a:lnTo>
                        <a:pt x="374" y="259"/>
                      </a:lnTo>
                      <a:lnTo>
                        <a:pt x="277" y="254"/>
                      </a:lnTo>
                      <a:lnTo>
                        <a:pt x="118" y="248"/>
                      </a:lnTo>
                      <a:lnTo>
                        <a:pt x="0" y="241"/>
                      </a:lnTo>
                      <a:lnTo>
                        <a:pt x="69" y="226"/>
                      </a:lnTo>
                      <a:lnTo>
                        <a:pt x="164" y="224"/>
                      </a:lnTo>
                      <a:lnTo>
                        <a:pt x="318" y="221"/>
                      </a:lnTo>
                      <a:lnTo>
                        <a:pt x="362" y="224"/>
                      </a:lnTo>
                      <a:lnTo>
                        <a:pt x="359" y="204"/>
                      </a:lnTo>
                      <a:lnTo>
                        <a:pt x="365" y="108"/>
                      </a:lnTo>
                      <a:lnTo>
                        <a:pt x="352" y="32"/>
                      </a:lnTo>
                      <a:lnTo>
                        <a:pt x="317" y="24"/>
                      </a:lnTo>
                      <a:lnTo>
                        <a:pt x="71" y="34"/>
                      </a:lnTo>
                      <a:lnTo>
                        <a:pt x="47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10251" name="Freeform 24"/>
            <p:cNvSpPr>
              <a:spLocks/>
            </p:cNvSpPr>
            <p:nvPr/>
          </p:nvSpPr>
          <p:spPr bwMode="auto">
            <a:xfrm>
              <a:off x="3338" y="2204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2" name="Freeform 25"/>
            <p:cNvSpPr>
              <a:spLocks/>
            </p:cNvSpPr>
            <p:nvPr/>
          </p:nvSpPr>
          <p:spPr bwMode="auto">
            <a:xfrm>
              <a:off x="3072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3" name="Freeform 26"/>
            <p:cNvSpPr>
              <a:spLocks/>
            </p:cNvSpPr>
            <p:nvPr/>
          </p:nvSpPr>
          <p:spPr bwMode="auto">
            <a:xfrm>
              <a:off x="3456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4" name="Freeform 27"/>
            <p:cNvSpPr>
              <a:spLocks/>
            </p:cNvSpPr>
            <p:nvPr/>
          </p:nvSpPr>
          <p:spPr bwMode="auto">
            <a:xfrm>
              <a:off x="3648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5" name="Freeform 28"/>
            <p:cNvSpPr>
              <a:spLocks/>
            </p:cNvSpPr>
            <p:nvPr/>
          </p:nvSpPr>
          <p:spPr bwMode="auto">
            <a:xfrm>
              <a:off x="2640" y="2256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6" name="Freeform 29"/>
            <p:cNvSpPr>
              <a:spLocks/>
            </p:cNvSpPr>
            <p:nvPr/>
          </p:nvSpPr>
          <p:spPr bwMode="auto">
            <a:xfrm>
              <a:off x="2880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7" name="Freeform 30"/>
            <p:cNvSpPr>
              <a:spLocks/>
            </p:cNvSpPr>
            <p:nvPr/>
          </p:nvSpPr>
          <p:spPr bwMode="auto">
            <a:xfrm>
              <a:off x="3552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8" name="Freeform 31"/>
            <p:cNvSpPr>
              <a:spLocks/>
            </p:cNvSpPr>
            <p:nvPr/>
          </p:nvSpPr>
          <p:spPr bwMode="auto">
            <a:xfrm>
              <a:off x="3216" y="2208"/>
              <a:ext cx="31" cy="108"/>
            </a:xfrm>
            <a:custGeom>
              <a:avLst/>
              <a:gdLst>
                <a:gd name="T0" fmla="*/ 0 w 28"/>
                <a:gd name="T1" fmla="*/ 7 h 73"/>
                <a:gd name="T2" fmla="*/ 6 w 28"/>
                <a:gd name="T3" fmla="*/ 108 h 73"/>
                <a:gd name="T4" fmla="*/ 31 w 28"/>
                <a:gd name="T5" fmla="*/ 108 h 73"/>
                <a:gd name="T6" fmla="*/ 31 w 28"/>
                <a:gd name="T7" fmla="*/ 0 h 73"/>
                <a:gd name="T8" fmla="*/ 0 w 28"/>
                <a:gd name="T9" fmla="*/ 7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73">
                  <a:moveTo>
                    <a:pt x="0" y="5"/>
                  </a:moveTo>
                  <a:lnTo>
                    <a:pt x="5" y="73"/>
                  </a:lnTo>
                  <a:lnTo>
                    <a:pt x="28" y="73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0244" name="Group 45"/>
          <p:cNvGrpSpPr>
            <a:grpSpLocks/>
          </p:cNvGrpSpPr>
          <p:nvPr/>
        </p:nvGrpSpPr>
        <p:grpSpPr bwMode="auto">
          <a:xfrm>
            <a:off x="2057400" y="3962400"/>
            <a:ext cx="936625" cy="1909763"/>
            <a:chOff x="0" y="3923"/>
            <a:chExt cx="590" cy="1203"/>
          </a:xfrm>
        </p:grpSpPr>
        <p:sp>
          <p:nvSpPr>
            <p:cNvPr id="10245" name="Freeform 34"/>
            <p:cNvSpPr>
              <a:spLocks/>
            </p:cNvSpPr>
            <p:nvPr/>
          </p:nvSpPr>
          <p:spPr bwMode="auto">
            <a:xfrm>
              <a:off x="177" y="3923"/>
              <a:ext cx="230" cy="615"/>
            </a:xfrm>
            <a:custGeom>
              <a:avLst/>
              <a:gdLst>
                <a:gd name="T0" fmla="*/ 31 w 230"/>
                <a:gd name="T1" fmla="*/ 21 h 615"/>
                <a:gd name="T2" fmla="*/ 66 w 230"/>
                <a:gd name="T3" fmla="*/ 0 h 615"/>
                <a:gd name="T4" fmla="*/ 119 w 230"/>
                <a:gd name="T5" fmla="*/ 0 h 615"/>
                <a:gd name="T6" fmla="*/ 159 w 230"/>
                <a:gd name="T7" fmla="*/ 13 h 615"/>
                <a:gd name="T8" fmla="*/ 186 w 230"/>
                <a:gd name="T9" fmla="*/ 59 h 615"/>
                <a:gd name="T10" fmla="*/ 212 w 230"/>
                <a:gd name="T11" fmla="*/ 136 h 615"/>
                <a:gd name="T12" fmla="*/ 226 w 230"/>
                <a:gd name="T13" fmla="*/ 221 h 615"/>
                <a:gd name="T14" fmla="*/ 230 w 230"/>
                <a:gd name="T15" fmla="*/ 322 h 615"/>
                <a:gd name="T16" fmla="*/ 230 w 230"/>
                <a:gd name="T17" fmla="*/ 437 h 615"/>
                <a:gd name="T18" fmla="*/ 212 w 230"/>
                <a:gd name="T19" fmla="*/ 530 h 615"/>
                <a:gd name="T20" fmla="*/ 186 w 230"/>
                <a:gd name="T21" fmla="*/ 581 h 615"/>
                <a:gd name="T22" fmla="*/ 124 w 230"/>
                <a:gd name="T23" fmla="*/ 615 h 615"/>
                <a:gd name="T24" fmla="*/ 93 w 230"/>
                <a:gd name="T25" fmla="*/ 607 h 615"/>
                <a:gd name="T26" fmla="*/ 53 w 230"/>
                <a:gd name="T27" fmla="*/ 568 h 615"/>
                <a:gd name="T28" fmla="*/ 40 w 230"/>
                <a:gd name="T29" fmla="*/ 513 h 615"/>
                <a:gd name="T30" fmla="*/ 27 w 230"/>
                <a:gd name="T31" fmla="*/ 411 h 615"/>
                <a:gd name="T32" fmla="*/ 40 w 230"/>
                <a:gd name="T33" fmla="*/ 339 h 615"/>
                <a:gd name="T34" fmla="*/ 40 w 230"/>
                <a:gd name="T35" fmla="*/ 263 h 615"/>
                <a:gd name="T36" fmla="*/ 18 w 230"/>
                <a:gd name="T37" fmla="*/ 212 h 615"/>
                <a:gd name="T38" fmla="*/ 0 w 230"/>
                <a:gd name="T39" fmla="*/ 144 h 615"/>
                <a:gd name="T40" fmla="*/ 0 w 230"/>
                <a:gd name="T41" fmla="*/ 72 h 615"/>
                <a:gd name="T42" fmla="*/ 31 w 230"/>
                <a:gd name="T43" fmla="*/ 21 h 61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30" h="615">
                  <a:moveTo>
                    <a:pt x="31" y="21"/>
                  </a:moveTo>
                  <a:lnTo>
                    <a:pt x="66" y="0"/>
                  </a:lnTo>
                  <a:lnTo>
                    <a:pt x="119" y="0"/>
                  </a:lnTo>
                  <a:lnTo>
                    <a:pt x="159" y="13"/>
                  </a:lnTo>
                  <a:lnTo>
                    <a:pt x="186" y="59"/>
                  </a:lnTo>
                  <a:lnTo>
                    <a:pt x="212" y="136"/>
                  </a:lnTo>
                  <a:lnTo>
                    <a:pt x="226" y="221"/>
                  </a:lnTo>
                  <a:lnTo>
                    <a:pt x="230" y="322"/>
                  </a:lnTo>
                  <a:lnTo>
                    <a:pt x="230" y="437"/>
                  </a:lnTo>
                  <a:lnTo>
                    <a:pt x="212" y="530"/>
                  </a:lnTo>
                  <a:lnTo>
                    <a:pt x="186" y="581"/>
                  </a:lnTo>
                  <a:lnTo>
                    <a:pt x="124" y="615"/>
                  </a:lnTo>
                  <a:lnTo>
                    <a:pt x="93" y="607"/>
                  </a:lnTo>
                  <a:lnTo>
                    <a:pt x="53" y="568"/>
                  </a:lnTo>
                  <a:lnTo>
                    <a:pt x="40" y="513"/>
                  </a:lnTo>
                  <a:lnTo>
                    <a:pt x="27" y="411"/>
                  </a:lnTo>
                  <a:lnTo>
                    <a:pt x="40" y="339"/>
                  </a:lnTo>
                  <a:lnTo>
                    <a:pt x="40" y="263"/>
                  </a:lnTo>
                  <a:lnTo>
                    <a:pt x="18" y="212"/>
                  </a:lnTo>
                  <a:lnTo>
                    <a:pt x="0" y="144"/>
                  </a:lnTo>
                  <a:lnTo>
                    <a:pt x="0" y="72"/>
                  </a:lnTo>
                  <a:lnTo>
                    <a:pt x="31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6" name="Freeform 35"/>
            <p:cNvSpPr>
              <a:spLocks/>
            </p:cNvSpPr>
            <p:nvPr/>
          </p:nvSpPr>
          <p:spPr bwMode="auto">
            <a:xfrm>
              <a:off x="285" y="3946"/>
              <a:ext cx="305" cy="608"/>
            </a:xfrm>
            <a:custGeom>
              <a:avLst/>
              <a:gdLst>
                <a:gd name="T0" fmla="*/ 35 w 305"/>
                <a:gd name="T1" fmla="*/ 0 h 608"/>
                <a:gd name="T2" fmla="*/ 133 w 305"/>
                <a:gd name="T3" fmla="*/ 21 h 608"/>
                <a:gd name="T4" fmla="*/ 208 w 305"/>
                <a:gd name="T5" fmla="*/ 72 h 608"/>
                <a:gd name="T6" fmla="*/ 265 w 305"/>
                <a:gd name="T7" fmla="*/ 157 h 608"/>
                <a:gd name="T8" fmla="*/ 301 w 305"/>
                <a:gd name="T9" fmla="*/ 238 h 608"/>
                <a:gd name="T10" fmla="*/ 305 w 305"/>
                <a:gd name="T11" fmla="*/ 327 h 608"/>
                <a:gd name="T12" fmla="*/ 278 w 305"/>
                <a:gd name="T13" fmla="*/ 387 h 608"/>
                <a:gd name="T14" fmla="*/ 212 w 305"/>
                <a:gd name="T15" fmla="*/ 425 h 608"/>
                <a:gd name="T16" fmla="*/ 159 w 305"/>
                <a:gd name="T17" fmla="*/ 451 h 608"/>
                <a:gd name="T18" fmla="*/ 159 w 305"/>
                <a:gd name="T19" fmla="*/ 476 h 608"/>
                <a:gd name="T20" fmla="*/ 194 w 305"/>
                <a:gd name="T21" fmla="*/ 506 h 608"/>
                <a:gd name="T22" fmla="*/ 212 w 305"/>
                <a:gd name="T23" fmla="*/ 570 h 608"/>
                <a:gd name="T24" fmla="*/ 194 w 305"/>
                <a:gd name="T25" fmla="*/ 608 h 608"/>
                <a:gd name="T26" fmla="*/ 172 w 305"/>
                <a:gd name="T27" fmla="*/ 591 h 608"/>
                <a:gd name="T28" fmla="*/ 172 w 305"/>
                <a:gd name="T29" fmla="*/ 557 h 608"/>
                <a:gd name="T30" fmla="*/ 155 w 305"/>
                <a:gd name="T31" fmla="*/ 506 h 608"/>
                <a:gd name="T32" fmla="*/ 128 w 305"/>
                <a:gd name="T33" fmla="*/ 476 h 608"/>
                <a:gd name="T34" fmla="*/ 119 w 305"/>
                <a:gd name="T35" fmla="*/ 438 h 608"/>
                <a:gd name="T36" fmla="*/ 159 w 305"/>
                <a:gd name="T37" fmla="*/ 412 h 608"/>
                <a:gd name="T38" fmla="*/ 234 w 305"/>
                <a:gd name="T39" fmla="*/ 361 h 608"/>
                <a:gd name="T40" fmla="*/ 265 w 305"/>
                <a:gd name="T41" fmla="*/ 315 h 608"/>
                <a:gd name="T42" fmla="*/ 265 w 305"/>
                <a:gd name="T43" fmla="*/ 264 h 608"/>
                <a:gd name="T44" fmla="*/ 225 w 305"/>
                <a:gd name="T45" fmla="*/ 187 h 608"/>
                <a:gd name="T46" fmla="*/ 159 w 305"/>
                <a:gd name="T47" fmla="*/ 119 h 608"/>
                <a:gd name="T48" fmla="*/ 119 w 305"/>
                <a:gd name="T49" fmla="*/ 85 h 608"/>
                <a:gd name="T50" fmla="*/ 62 w 305"/>
                <a:gd name="T51" fmla="*/ 72 h 608"/>
                <a:gd name="T52" fmla="*/ 0 w 305"/>
                <a:gd name="T53" fmla="*/ 55 h 608"/>
                <a:gd name="T54" fmla="*/ 35 w 305"/>
                <a:gd name="T55" fmla="*/ 0 h 6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05" h="608">
                  <a:moveTo>
                    <a:pt x="35" y="0"/>
                  </a:moveTo>
                  <a:lnTo>
                    <a:pt x="133" y="21"/>
                  </a:lnTo>
                  <a:lnTo>
                    <a:pt x="208" y="72"/>
                  </a:lnTo>
                  <a:lnTo>
                    <a:pt x="265" y="157"/>
                  </a:lnTo>
                  <a:lnTo>
                    <a:pt x="301" y="238"/>
                  </a:lnTo>
                  <a:lnTo>
                    <a:pt x="305" y="327"/>
                  </a:lnTo>
                  <a:lnTo>
                    <a:pt x="278" y="387"/>
                  </a:lnTo>
                  <a:lnTo>
                    <a:pt x="212" y="425"/>
                  </a:lnTo>
                  <a:lnTo>
                    <a:pt x="159" y="451"/>
                  </a:lnTo>
                  <a:lnTo>
                    <a:pt x="159" y="476"/>
                  </a:lnTo>
                  <a:lnTo>
                    <a:pt x="194" y="506"/>
                  </a:lnTo>
                  <a:lnTo>
                    <a:pt x="212" y="570"/>
                  </a:lnTo>
                  <a:lnTo>
                    <a:pt x="194" y="608"/>
                  </a:lnTo>
                  <a:lnTo>
                    <a:pt x="172" y="591"/>
                  </a:lnTo>
                  <a:lnTo>
                    <a:pt x="172" y="557"/>
                  </a:lnTo>
                  <a:lnTo>
                    <a:pt x="155" y="506"/>
                  </a:lnTo>
                  <a:lnTo>
                    <a:pt x="128" y="476"/>
                  </a:lnTo>
                  <a:lnTo>
                    <a:pt x="119" y="438"/>
                  </a:lnTo>
                  <a:lnTo>
                    <a:pt x="159" y="412"/>
                  </a:lnTo>
                  <a:lnTo>
                    <a:pt x="234" y="361"/>
                  </a:lnTo>
                  <a:lnTo>
                    <a:pt x="265" y="315"/>
                  </a:lnTo>
                  <a:lnTo>
                    <a:pt x="265" y="264"/>
                  </a:lnTo>
                  <a:lnTo>
                    <a:pt x="225" y="187"/>
                  </a:lnTo>
                  <a:lnTo>
                    <a:pt x="159" y="119"/>
                  </a:lnTo>
                  <a:lnTo>
                    <a:pt x="119" y="85"/>
                  </a:lnTo>
                  <a:lnTo>
                    <a:pt x="62" y="72"/>
                  </a:lnTo>
                  <a:lnTo>
                    <a:pt x="0" y="5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7" name="Freeform 36"/>
            <p:cNvSpPr>
              <a:spLocks/>
            </p:cNvSpPr>
            <p:nvPr/>
          </p:nvSpPr>
          <p:spPr bwMode="auto">
            <a:xfrm>
              <a:off x="0" y="3943"/>
              <a:ext cx="226" cy="571"/>
            </a:xfrm>
            <a:custGeom>
              <a:avLst/>
              <a:gdLst>
                <a:gd name="T0" fmla="*/ 142 w 226"/>
                <a:gd name="T1" fmla="*/ 26 h 571"/>
                <a:gd name="T2" fmla="*/ 186 w 226"/>
                <a:gd name="T3" fmla="*/ 0 h 571"/>
                <a:gd name="T4" fmla="*/ 226 w 226"/>
                <a:gd name="T5" fmla="*/ 4 h 571"/>
                <a:gd name="T6" fmla="*/ 222 w 226"/>
                <a:gd name="T7" fmla="*/ 51 h 571"/>
                <a:gd name="T8" fmla="*/ 195 w 226"/>
                <a:gd name="T9" fmla="*/ 77 h 571"/>
                <a:gd name="T10" fmla="*/ 155 w 226"/>
                <a:gd name="T11" fmla="*/ 98 h 571"/>
                <a:gd name="T12" fmla="*/ 106 w 226"/>
                <a:gd name="T13" fmla="*/ 153 h 571"/>
                <a:gd name="T14" fmla="*/ 53 w 226"/>
                <a:gd name="T15" fmla="*/ 230 h 571"/>
                <a:gd name="T16" fmla="*/ 40 w 226"/>
                <a:gd name="T17" fmla="*/ 294 h 571"/>
                <a:gd name="T18" fmla="*/ 49 w 226"/>
                <a:gd name="T19" fmla="*/ 332 h 571"/>
                <a:gd name="T20" fmla="*/ 62 w 226"/>
                <a:gd name="T21" fmla="*/ 354 h 571"/>
                <a:gd name="T22" fmla="*/ 120 w 226"/>
                <a:gd name="T23" fmla="*/ 379 h 571"/>
                <a:gd name="T24" fmla="*/ 173 w 226"/>
                <a:gd name="T25" fmla="*/ 396 h 571"/>
                <a:gd name="T26" fmla="*/ 195 w 226"/>
                <a:gd name="T27" fmla="*/ 418 h 571"/>
                <a:gd name="T28" fmla="*/ 199 w 226"/>
                <a:gd name="T29" fmla="*/ 435 h 571"/>
                <a:gd name="T30" fmla="*/ 168 w 226"/>
                <a:gd name="T31" fmla="*/ 469 h 571"/>
                <a:gd name="T32" fmla="*/ 155 w 226"/>
                <a:gd name="T33" fmla="*/ 511 h 571"/>
                <a:gd name="T34" fmla="*/ 142 w 226"/>
                <a:gd name="T35" fmla="*/ 571 h 571"/>
                <a:gd name="T36" fmla="*/ 115 w 226"/>
                <a:gd name="T37" fmla="*/ 562 h 571"/>
                <a:gd name="T38" fmla="*/ 115 w 226"/>
                <a:gd name="T39" fmla="*/ 520 h 571"/>
                <a:gd name="T40" fmla="*/ 129 w 226"/>
                <a:gd name="T41" fmla="*/ 456 h 571"/>
                <a:gd name="T42" fmla="*/ 155 w 226"/>
                <a:gd name="T43" fmla="*/ 430 h 571"/>
                <a:gd name="T44" fmla="*/ 106 w 226"/>
                <a:gd name="T45" fmla="*/ 405 h 571"/>
                <a:gd name="T46" fmla="*/ 49 w 226"/>
                <a:gd name="T47" fmla="*/ 379 h 571"/>
                <a:gd name="T48" fmla="*/ 0 w 226"/>
                <a:gd name="T49" fmla="*/ 341 h 571"/>
                <a:gd name="T50" fmla="*/ 0 w 226"/>
                <a:gd name="T51" fmla="*/ 294 h 571"/>
                <a:gd name="T52" fmla="*/ 13 w 226"/>
                <a:gd name="T53" fmla="*/ 213 h 571"/>
                <a:gd name="T54" fmla="*/ 53 w 226"/>
                <a:gd name="T55" fmla="*/ 136 h 571"/>
                <a:gd name="T56" fmla="*/ 102 w 226"/>
                <a:gd name="T57" fmla="*/ 72 h 571"/>
                <a:gd name="T58" fmla="*/ 142 w 226"/>
                <a:gd name="T59" fmla="*/ 26 h 57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26" h="571">
                  <a:moveTo>
                    <a:pt x="142" y="26"/>
                  </a:moveTo>
                  <a:lnTo>
                    <a:pt x="186" y="0"/>
                  </a:lnTo>
                  <a:lnTo>
                    <a:pt x="226" y="4"/>
                  </a:lnTo>
                  <a:lnTo>
                    <a:pt x="222" y="51"/>
                  </a:lnTo>
                  <a:lnTo>
                    <a:pt x="195" y="77"/>
                  </a:lnTo>
                  <a:lnTo>
                    <a:pt x="155" y="98"/>
                  </a:lnTo>
                  <a:lnTo>
                    <a:pt x="106" y="153"/>
                  </a:lnTo>
                  <a:lnTo>
                    <a:pt x="53" y="230"/>
                  </a:lnTo>
                  <a:lnTo>
                    <a:pt x="40" y="294"/>
                  </a:lnTo>
                  <a:lnTo>
                    <a:pt x="49" y="332"/>
                  </a:lnTo>
                  <a:lnTo>
                    <a:pt x="62" y="354"/>
                  </a:lnTo>
                  <a:lnTo>
                    <a:pt x="120" y="379"/>
                  </a:lnTo>
                  <a:lnTo>
                    <a:pt x="173" y="396"/>
                  </a:lnTo>
                  <a:lnTo>
                    <a:pt x="195" y="418"/>
                  </a:lnTo>
                  <a:lnTo>
                    <a:pt x="199" y="435"/>
                  </a:lnTo>
                  <a:lnTo>
                    <a:pt x="168" y="469"/>
                  </a:lnTo>
                  <a:lnTo>
                    <a:pt x="155" y="511"/>
                  </a:lnTo>
                  <a:lnTo>
                    <a:pt x="142" y="571"/>
                  </a:lnTo>
                  <a:lnTo>
                    <a:pt x="115" y="562"/>
                  </a:lnTo>
                  <a:lnTo>
                    <a:pt x="115" y="520"/>
                  </a:lnTo>
                  <a:lnTo>
                    <a:pt x="129" y="456"/>
                  </a:lnTo>
                  <a:lnTo>
                    <a:pt x="155" y="430"/>
                  </a:lnTo>
                  <a:lnTo>
                    <a:pt x="106" y="405"/>
                  </a:lnTo>
                  <a:lnTo>
                    <a:pt x="49" y="379"/>
                  </a:lnTo>
                  <a:lnTo>
                    <a:pt x="0" y="341"/>
                  </a:lnTo>
                  <a:lnTo>
                    <a:pt x="0" y="294"/>
                  </a:lnTo>
                  <a:lnTo>
                    <a:pt x="13" y="213"/>
                  </a:lnTo>
                  <a:lnTo>
                    <a:pt x="53" y="136"/>
                  </a:lnTo>
                  <a:lnTo>
                    <a:pt x="102" y="72"/>
                  </a:lnTo>
                  <a:lnTo>
                    <a:pt x="14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8" name="Freeform 37"/>
            <p:cNvSpPr>
              <a:spLocks/>
            </p:cNvSpPr>
            <p:nvPr/>
          </p:nvSpPr>
          <p:spPr bwMode="auto">
            <a:xfrm>
              <a:off x="304" y="4445"/>
              <a:ext cx="267" cy="681"/>
            </a:xfrm>
            <a:custGeom>
              <a:avLst/>
              <a:gdLst>
                <a:gd name="T0" fmla="*/ 18 w 267"/>
                <a:gd name="T1" fmla="*/ 0 h 681"/>
                <a:gd name="T2" fmla="*/ 80 w 267"/>
                <a:gd name="T3" fmla="*/ 25 h 681"/>
                <a:gd name="T4" fmla="*/ 111 w 267"/>
                <a:gd name="T5" fmla="*/ 89 h 681"/>
                <a:gd name="T6" fmla="*/ 120 w 267"/>
                <a:gd name="T7" fmla="*/ 203 h 681"/>
                <a:gd name="T8" fmla="*/ 111 w 267"/>
                <a:gd name="T9" fmla="*/ 393 h 681"/>
                <a:gd name="T10" fmla="*/ 85 w 267"/>
                <a:gd name="T11" fmla="*/ 541 h 681"/>
                <a:gd name="T12" fmla="*/ 71 w 267"/>
                <a:gd name="T13" fmla="*/ 605 h 681"/>
                <a:gd name="T14" fmla="*/ 98 w 267"/>
                <a:gd name="T15" fmla="*/ 618 h 681"/>
                <a:gd name="T16" fmla="*/ 151 w 267"/>
                <a:gd name="T17" fmla="*/ 567 h 681"/>
                <a:gd name="T18" fmla="*/ 214 w 267"/>
                <a:gd name="T19" fmla="*/ 529 h 681"/>
                <a:gd name="T20" fmla="*/ 231 w 267"/>
                <a:gd name="T21" fmla="*/ 533 h 681"/>
                <a:gd name="T22" fmla="*/ 267 w 267"/>
                <a:gd name="T23" fmla="*/ 558 h 681"/>
                <a:gd name="T24" fmla="*/ 267 w 267"/>
                <a:gd name="T25" fmla="*/ 571 h 681"/>
                <a:gd name="T26" fmla="*/ 191 w 267"/>
                <a:gd name="T27" fmla="*/ 605 h 681"/>
                <a:gd name="T28" fmla="*/ 111 w 267"/>
                <a:gd name="T29" fmla="*/ 647 h 681"/>
                <a:gd name="T30" fmla="*/ 45 w 267"/>
                <a:gd name="T31" fmla="*/ 681 h 681"/>
                <a:gd name="T32" fmla="*/ 13 w 267"/>
                <a:gd name="T33" fmla="*/ 673 h 681"/>
                <a:gd name="T34" fmla="*/ 13 w 267"/>
                <a:gd name="T35" fmla="*/ 634 h 681"/>
                <a:gd name="T36" fmla="*/ 40 w 267"/>
                <a:gd name="T37" fmla="*/ 579 h 681"/>
                <a:gd name="T38" fmla="*/ 58 w 267"/>
                <a:gd name="T39" fmla="*/ 465 h 681"/>
                <a:gd name="T40" fmla="*/ 71 w 267"/>
                <a:gd name="T41" fmla="*/ 330 h 681"/>
                <a:gd name="T42" fmla="*/ 80 w 267"/>
                <a:gd name="T43" fmla="*/ 178 h 681"/>
                <a:gd name="T44" fmla="*/ 45 w 267"/>
                <a:gd name="T45" fmla="*/ 85 h 681"/>
                <a:gd name="T46" fmla="*/ 0 w 267"/>
                <a:gd name="T47" fmla="*/ 47 h 681"/>
                <a:gd name="T48" fmla="*/ 18 w 267"/>
                <a:gd name="T49" fmla="*/ 0 h 6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7" h="681">
                  <a:moveTo>
                    <a:pt x="18" y="0"/>
                  </a:moveTo>
                  <a:lnTo>
                    <a:pt x="80" y="25"/>
                  </a:lnTo>
                  <a:lnTo>
                    <a:pt x="111" y="89"/>
                  </a:lnTo>
                  <a:lnTo>
                    <a:pt x="120" y="203"/>
                  </a:lnTo>
                  <a:lnTo>
                    <a:pt x="111" y="393"/>
                  </a:lnTo>
                  <a:lnTo>
                    <a:pt x="85" y="541"/>
                  </a:lnTo>
                  <a:lnTo>
                    <a:pt x="71" y="605"/>
                  </a:lnTo>
                  <a:lnTo>
                    <a:pt x="98" y="618"/>
                  </a:lnTo>
                  <a:lnTo>
                    <a:pt x="151" y="567"/>
                  </a:lnTo>
                  <a:lnTo>
                    <a:pt x="214" y="529"/>
                  </a:lnTo>
                  <a:lnTo>
                    <a:pt x="231" y="533"/>
                  </a:lnTo>
                  <a:lnTo>
                    <a:pt x="267" y="558"/>
                  </a:lnTo>
                  <a:lnTo>
                    <a:pt x="267" y="571"/>
                  </a:lnTo>
                  <a:lnTo>
                    <a:pt x="191" y="605"/>
                  </a:lnTo>
                  <a:lnTo>
                    <a:pt x="111" y="647"/>
                  </a:lnTo>
                  <a:lnTo>
                    <a:pt x="45" y="681"/>
                  </a:lnTo>
                  <a:lnTo>
                    <a:pt x="13" y="673"/>
                  </a:lnTo>
                  <a:lnTo>
                    <a:pt x="13" y="634"/>
                  </a:lnTo>
                  <a:lnTo>
                    <a:pt x="40" y="579"/>
                  </a:lnTo>
                  <a:lnTo>
                    <a:pt x="58" y="465"/>
                  </a:lnTo>
                  <a:lnTo>
                    <a:pt x="71" y="330"/>
                  </a:lnTo>
                  <a:lnTo>
                    <a:pt x="80" y="178"/>
                  </a:lnTo>
                  <a:lnTo>
                    <a:pt x="45" y="85"/>
                  </a:lnTo>
                  <a:lnTo>
                    <a:pt x="0" y="47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9" name="Freeform 38"/>
            <p:cNvSpPr>
              <a:spLocks/>
            </p:cNvSpPr>
            <p:nvPr/>
          </p:nvSpPr>
          <p:spPr bwMode="auto">
            <a:xfrm>
              <a:off x="114" y="4376"/>
              <a:ext cx="205" cy="747"/>
            </a:xfrm>
            <a:custGeom>
              <a:avLst/>
              <a:gdLst>
                <a:gd name="T0" fmla="*/ 82 w 205"/>
                <a:gd name="T1" fmla="*/ 148 h 747"/>
                <a:gd name="T2" fmla="*/ 137 w 205"/>
                <a:gd name="T3" fmla="*/ 34 h 747"/>
                <a:gd name="T4" fmla="*/ 187 w 205"/>
                <a:gd name="T5" fmla="*/ 0 h 747"/>
                <a:gd name="T6" fmla="*/ 205 w 205"/>
                <a:gd name="T7" fmla="*/ 21 h 747"/>
                <a:gd name="T8" fmla="*/ 191 w 205"/>
                <a:gd name="T9" fmla="*/ 59 h 747"/>
                <a:gd name="T10" fmla="*/ 137 w 205"/>
                <a:gd name="T11" fmla="*/ 152 h 747"/>
                <a:gd name="T12" fmla="*/ 96 w 205"/>
                <a:gd name="T13" fmla="*/ 249 h 747"/>
                <a:gd name="T14" fmla="*/ 68 w 205"/>
                <a:gd name="T15" fmla="*/ 388 h 747"/>
                <a:gd name="T16" fmla="*/ 50 w 205"/>
                <a:gd name="T17" fmla="*/ 544 h 747"/>
                <a:gd name="T18" fmla="*/ 50 w 205"/>
                <a:gd name="T19" fmla="*/ 679 h 747"/>
                <a:gd name="T20" fmla="*/ 64 w 205"/>
                <a:gd name="T21" fmla="*/ 667 h 747"/>
                <a:gd name="T22" fmla="*/ 96 w 205"/>
                <a:gd name="T23" fmla="*/ 616 h 747"/>
                <a:gd name="T24" fmla="*/ 109 w 205"/>
                <a:gd name="T25" fmla="*/ 540 h 747"/>
                <a:gd name="T26" fmla="*/ 137 w 205"/>
                <a:gd name="T27" fmla="*/ 540 h 747"/>
                <a:gd name="T28" fmla="*/ 173 w 205"/>
                <a:gd name="T29" fmla="*/ 557 h 747"/>
                <a:gd name="T30" fmla="*/ 150 w 205"/>
                <a:gd name="T31" fmla="*/ 620 h 747"/>
                <a:gd name="T32" fmla="*/ 96 w 205"/>
                <a:gd name="T33" fmla="*/ 684 h 747"/>
                <a:gd name="T34" fmla="*/ 41 w 205"/>
                <a:gd name="T35" fmla="*/ 747 h 747"/>
                <a:gd name="T36" fmla="*/ 14 w 205"/>
                <a:gd name="T37" fmla="*/ 747 h 747"/>
                <a:gd name="T38" fmla="*/ 0 w 205"/>
                <a:gd name="T39" fmla="*/ 722 h 747"/>
                <a:gd name="T40" fmla="*/ 0 w 205"/>
                <a:gd name="T41" fmla="*/ 667 h 747"/>
                <a:gd name="T42" fmla="*/ 9 w 205"/>
                <a:gd name="T43" fmla="*/ 506 h 747"/>
                <a:gd name="T44" fmla="*/ 23 w 205"/>
                <a:gd name="T45" fmla="*/ 342 h 747"/>
                <a:gd name="T46" fmla="*/ 41 w 205"/>
                <a:gd name="T47" fmla="*/ 224 h 747"/>
                <a:gd name="T48" fmla="*/ 82 w 205"/>
                <a:gd name="T49" fmla="*/ 148 h 7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05" h="747">
                  <a:moveTo>
                    <a:pt x="82" y="148"/>
                  </a:moveTo>
                  <a:lnTo>
                    <a:pt x="137" y="34"/>
                  </a:lnTo>
                  <a:lnTo>
                    <a:pt x="187" y="0"/>
                  </a:lnTo>
                  <a:lnTo>
                    <a:pt x="205" y="21"/>
                  </a:lnTo>
                  <a:lnTo>
                    <a:pt x="191" y="59"/>
                  </a:lnTo>
                  <a:lnTo>
                    <a:pt x="137" y="152"/>
                  </a:lnTo>
                  <a:lnTo>
                    <a:pt x="96" y="249"/>
                  </a:lnTo>
                  <a:lnTo>
                    <a:pt x="68" y="388"/>
                  </a:lnTo>
                  <a:lnTo>
                    <a:pt x="50" y="544"/>
                  </a:lnTo>
                  <a:lnTo>
                    <a:pt x="50" y="679"/>
                  </a:lnTo>
                  <a:lnTo>
                    <a:pt x="64" y="667"/>
                  </a:lnTo>
                  <a:lnTo>
                    <a:pt x="96" y="616"/>
                  </a:lnTo>
                  <a:lnTo>
                    <a:pt x="109" y="540"/>
                  </a:lnTo>
                  <a:lnTo>
                    <a:pt x="137" y="540"/>
                  </a:lnTo>
                  <a:lnTo>
                    <a:pt x="173" y="557"/>
                  </a:lnTo>
                  <a:lnTo>
                    <a:pt x="150" y="620"/>
                  </a:lnTo>
                  <a:lnTo>
                    <a:pt x="96" y="684"/>
                  </a:lnTo>
                  <a:lnTo>
                    <a:pt x="41" y="747"/>
                  </a:lnTo>
                  <a:lnTo>
                    <a:pt x="14" y="747"/>
                  </a:lnTo>
                  <a:lnTo>
                    <a:pt x="0" y="722"/>
                  </a:lnTo>
                  <a:lnTo>
                    <a:pt x="0" y="667"/>
                  </a:lnTo>
                  <a:lnTo>
                    <a:pt x="9" y="506"/>
                  </a:lnTo>
                  <a:lnTo>
                    <a:pt x="23" y="342"/>
                  </a:lnTo>
                  <a:lnTo>
                    <a:pt x="41" y="224"/>
                  </a:lnTo>
                  <a:lnTo>
                    <a:pt x="82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259</Words>
  <Application>Microsoft Office PowerPoint</Application>
  <PresentationFormat>如螢幕大小 (4:3)</PresentationFormat>
  <Paragraphs>45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預設簡報設計</vt:lpstr>
      <vt:lpstr>Collaborative Research and Development ‘Seed’ Project 2002-03</vt:lpstr>
      <vt:lpstr>PowerPoint 簡報</vt:lpstr>
      <vt:lpstr>PowerPoint 簡報</vt:lpstr>
      <vt:lpstr>Worksheet 1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Sharing Time</vt:lpstr>
      <vt:lpstr>Worksheet 2</vt:lpstr>
      <vt:lpstr>Worksheet 3 Group Discussion </vt:lpstr>
      <vt:lpstr>Example</vt:lpstr>
      <vt:lpstr>Sharing Time</vt:lpstr>
      <vt:lpstr>Questions</vt:lpstr>
      <vt:lpstr>Worksheet 4</vt:lpstr>
    </vt:vector>
  </TitlesOfParts>
  <Company>lkyms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Research and Development ‘Seed’ Project 2002-03</dc:title>
  <dc:creator>teacher</dc:creator>
  <cp:lastModifiedBy>HUNG, Ka-yui Iris</cp:lastModifiedBy>
  <cp:revision>22</cp:revision>
  <dcterms:created xsi:type="dcterms:W3CDTF">2003-03-26T07:09:44Z</dcterms:created>
  <dcterms:modified xsi:type="dcterms:W3CDTF">2016-06-10T02:23:52Z</dcterms:modified>
</cp:coreProperties>
</file>